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80" r:id="rId12"/>
    <p:sldId id="279" r:id="rId13"/>
    <p:sldId id="273" r:id="rId14"/>
    <p:sldId id="268" r:id="rId15"/>
    <p:sldId id="269" r:id="rId16"/>
    <p:sldId id="270" r:id="rId17"/>
    <p:sldId id="272" r:id="rId18"/>
    <p:sldId id="271" r:id="rId19"/>
    <p:sldId id="281" r:id="rId20"/>
    <p:sldId id="282" r:id="rId21"/>
    <p:sldId id="283" r:id="rId22"/>
    <p:sldId id="274" r:id="rId23"/>
    <p:sldId id="284" r:id="rId24"/>
    <p:sldId id="276" r:id="rId25"/>
    <p:sldId id="285" r:id="rId26"/>
    <p:sldId id="277" r:id="rId27"/>
    <p:sldId id="286" r:id="rId28"/>
    <p:sldId id="287" r:id="rId29"/>
    <p:sldId id="288" r:id="rId30"/>
    <p:sldId id="290" r:id="rId31"/>
    <p:sldId id="275" r:id="rId32"/>
    <p:sldId id="278" r:id="rId33"/>
    <p:sldId id="289" r:id="rId34"/>
    <p:sldId id="299" r:id="rId35"/>
    <p:sldId id="291" r:id="rId36"/>
    <p:sldId id="293" r:id="rId37"/>
    <p:sldId id="294" r:id="rId38"/>
    <p:sldId id="296" r:id="rId39"/>
    <p:sldId id="295" r:id="rId40"/>
    <p:sldId id="298" r:id="rId41"/>
    <p:sldId id="297" r:id="rId42"/>
    <p:sldId id="300" r:id="rId43"/>
    <p:sldId id="301" r:id="rId44"/>
    <p:sldId id="302" r:id="rId45"/>
    <p:sldId id="303" r:id="rId46"/>
    <p:sldId id="304" r:id="rId47"/>
    <p:sldId id="2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71042-94D7-4B26-BEB1-A1DE31E801B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C64740-2B9E-4202-8CAD-CB473704BBCB}">
      <dgm:prSet/>
      <dgm:spPr/>
      <dgm:t>
        <a:bodyPr/>
        <a:lstStyle/>
        <a:p>
          <a:r>
            <a:rPr lang="en-US"/>
            <a:t>Do ratings influence which games get made? should they?</a:t>
          </a:r>
        </a:p>
      </dgm:t>
    </dgm:pt>
    <dgm:pt modelId="{35EE5E45-1678-4F99-9EB7-80E68A28D589}" type="parTrans" cxnId="{DAFFC5D6-9E22-4F13-923D-E6B50CB2B52D}">
      <dgm:prSet/>
      <dgm:spPr/>
      <dgm:t>
        <a:bodyPr/>
        <a:lstStyle/>
        <a:p>
          <a:endParaRPr lang="en-US"/>
        </a:p>
      </dgm:t>
    </dgm:pt>
    <dgm:pt modelId="{6D1B799A-4275-4396-8A03-56AFD61E6CA4}" type="sibTrans" cxnId="{DAFFC5D6-9E22-4F13-923D-E6B50CB2B52D}">
      <dgm:prSet/>
      <dgm:spPr/>
      <dgm:t>
        <a:bodyPr/>
        <a:lstStyle/>
        <a:p>
          <a:endParaRPr lang="en-US"/>
        </a:p>
      </dgm:t>
    </dgm:pt>
    <dgm:pt modelId="{3454FBB8-8538-4A80-B9D9-EADECE4ECFBB}">
      <dgm:prSet/>
      <dgm:spPr/>
      <dgm:t>
        <a:bodyPr/>
        <a:lstStyle/>
        <a:p>
          <a:r>
            <a:rPr lang="en-US"/>
            <a:t>Should consumers be able to choose whatever content they want?</a:t>
          </a:r>
        </a:p>
      </dgm:t>
    </dgm:pt>
    <dgm:pt modelId="{74ED0B55-046F-46E8-9328-E12F9A2ED7A2}" type="parTrans" cxnId="{F424396D-09C5-41A6-9EB7-184CBC17EACA}">
      <dgm:prSet/>
      <dgm:spPr/>
      <dgm:t>
        <a:bodyPr/>
        <a:lstStyle/>
        <a:p>
          <a:endParaRPr lang="en-US"/>
        </a:p>
      </dgm:t>
    </dgm:pt>
    <dgm:pt modelId="{D3DE15FF-A04B-41FB-8F56-4E7ED2BEFB8D}" type="sibTrans" cxnId="{F424396D-09C5-41A6-9EB7-184CBC17EACA}">
      <dgm:prSet/>
      <dgm:spPr/>
      <dgm:t>
        <a:bodyPr/>
        <a:lstStyle/>
        <a:p>
          <a:endParaRPr lang="en-US"/>
        </a:p>
      </dgm:t>
    </dgm:pt>
    <dgm:pt modelId="{907CA9B0-BE2A-4786-A818-FA4FB33E0539}">
      <dgm:prSet/>
      <dgm:spPr/>
      <dgm:t>
        <a:bodyPr/>
        <a:lstStyle/>
        <a:p>
          <a:r>
            <a:rPr lang="en-US"/>
            <a:t>What obligations do developers have regarding protecting their users?</a:t>
          </a:r>
        </a:p>
      </dgm:t>
    </dgm:pt>
    <dgm:pt modelId="{D8999EC2-3857-42B1-A4E9-817017AF42F5}" type="parTrans" cxnId="{F68A9E11-EB0E-4FEF-814D-550510607BC2}">
      <dgm:prSet/>
      <dgm:spPr/>
      <dgm:t>
        <a:bodyPr/>
        <a:lstStyle/>
        <a:p>
          <a:endParaRPr lang="en-US"/>
        </a:p>
      </dgm:t>
    </dgm:pt>
    <dgm:pt modelId="{C8109F86-E9E7-45FA-B28C-D5D0360AB859}" type="sibTrans" cxnId="{F68A9E11-EB0E-4FEF-814D-550510607BC2}">
      <dgm:prSet/>
      <dgm:spPr/>
      <dgm:t>
        <a:bodyPr/>
        <a:lstStyle/>
        <a:p>
          <a:endParaRPr lang="en-US"/>
        </a:p>
      </dgm:t>
    </dgm:pt>
    <dgm:pt modelId="{CDA23AE0-BFA0-F146-A563-216B602C1CBC}" type="pres">
      <dgm:prSet presAssocID="{EB871042-94D7-4B26-BEB1-A1DE31E801B8}" presName="linear" presStyleCnt="0">
        <dgm:presLayoutVars>
          <dgm:animLvl val="lvl"/>
          <dgm:resizeHandles val="exact"/>
        </dgm:presLayoutVars>
      </dgm:prSet>
      <dgm:spPr/>
    </dgm:pt>
    <dgm:pt modelId="{02161416-B27A-E049-A334-4CB81A4FD054}" type="pres">
      <dgm:prSet presAssocID="{29C64740-2B9E-4202-8CAD-CB473704BBC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81EBB0-5BDB-E04C-8335-E4464D567812}" type="pres">
      <dgm:prSet presAssocID="{6D1B799A-4275-4396-8A03-56AFD61E6CA4}" presName="spacer" presStyleCnt="0"/>
      <dgm:spPr/>
    </dgm:pt>
    <dgm:pt modelId="{2BA2F006-A6A9-414E-B854-07D17FAA9D86}" type="pres">
      <dgm:prSet presAssocID="{3454FBB8-8538-4A80-B9D9-EADECE4ECFB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02F2DC-C4D4-6E41-9FFB-513D7096C83C}" type="pres">
      <dgm:prSet presAssocID="{D3DE15FF-A04B-41FB-8F56-4E7ED2BEFB8D}" presName="spacer" presStyleCnt="0"/>
      <dgm:spPr/>
    </dgm:pt>
    <dgm:pt modelId="{EB4BD1DB-4B4E-D54F-BF3B-46ADAED204E4}" type="pres">
      <dgm:prSet presAssocID="{907CA9B0-BE2A-4786-A818-FA4FB33E05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68A9E11-EB0E-4FEF-814D-550510607BC2}" srcId="{EB871042-94D7-4B26-BEB1-A1DE31E801B8}" destId="{907CA9B0-BE2A-4786-A818-FA4FB33E0539}" srcOrd="2" destOrd="0" parTransId="{D8999EC2-3857-42B1-A4E9-817017AF42F5}" sibTransId="{C8109F86-E9E7-45FA-B28C-D5D0360AB859}"/>
    <dgm:cxn modelId="{6C515639-D9FC-BB40-8C1A-50311BA7558A}" type="presOf" srcId="{3454FBB8-8538-4A80-B9D9-EADECE4ECFBB}" destId="{2BA2F006-A6A9-414E-B854-07D17FAA9D86}" srcOrd="0" destOrd="0" presId="urn:microsoft.com/office/officeart/2005/8/layout/vList2"/>
    <dgm:cxn modelId="{F424396D-09C5-41A6-9EB7-184CBC17EACA}" srcId="{EB871042-94D7-4B26-BEB1-A1DE31E801B8}" destId="{3454FBB8-8538-4A80-B9D9-EADECE4ECFBB}" srcOrd="1" destOrd="0" parTransId="{74ED0B55-046F-46E8-9328-E12F9A2ED7A2}" sibTransId="{D3DE15FF-A04B-41FB-8F56-4E7ED2BEFB8D}"/>
    <dgm:cxn modelId="{8B932891-C233-2A42-A6AE-DC793D0BD291}" type="presOf" srcId="{EB871042-94D7-4B26-BEB1-A1DE31E801B8}" destId="{CDA23AE0-BFA0-F146-A563-216B602C1CBC}" srcOrd="0" destOrd="0" presId="urn:microsoft.com/office/officeart/2005/8/layout/vList2"/>
    <dgm:cxn modelId="{DAFFC5D6-9E22-4F13-923D-E6B50CB2B52D}" srcId="{EB871042-94D7-4B26-BEB1-A1DE31E801B8}" destId="{29C64740-2B9E-4202-8CAD-CB473704BBCB}" srcOrd="0" destOrd="0" parTransId="{35EE5E45-1678-4F99-9EB7-80E68A28D589}" sibTransId="{6D1B799A-4275-4396-8A03-56AFD61E6CA4}"/>
    <dgm:cxn modelId="{F5CEBED9-7FD9-084C-9932-D1718F716AF8}" type="presOf" srcId="{29C64740-2B9E-4202-8CAD-CB473704BBCB}" destId="{02161416-B27A-E049-A334-4CB81A4FD054}" srcOrd="0" destOrd="0" presId="urn:microsoft.com/office/officeart/2005/8/layout/vList2"/>
    <dgm:cxn modelId="{02349CE8-34CD-1745-AB23-1240B39AAC8D}" type="presOf" srcId="{907CA9B0-BE2A-4786-A818-FA4FB33E0539}" destId="{EB4BD1DB-4B4E-D54F-BF3B-46ADAED204E4}" srcOrd="0" destOrd="0" presId="urn:microsoft.com/office/officeart/2005/8/layout/vList2"/>
    <dgm:cxn modelId="{595C3F9F-FD5D-3448-8295-AAA955DAEDEC}" type="presParOf" srcId="{CDA23AE0-BFA0-F146-A563-216B602C1CBC}" destId="{02161416-B27A-E049-A334-4CB81A4FD054}" srcOrd="0" destOrd="0" presId="urn:microsoft.com/office/officeart/2005/8/layout/vList2"/>
    <dgm:cxn modelId="{A2CF32AD-9041-2E4D-A34D-69371F80EEE8}" type="presParOf" srcId="{CDA23AE0-BFA0-F146-A563-216B602C1CBC}" destId="{A581EBB0-5BDB-E04C-8335-E4464D567812}" srcOrd="1" destOrd="0" presId="urn:microsoft.com/office/officeart/2005/8/layout/vList2"/>
    <dgm:cxn modelId="{7AF37B09-6287-6A42-B450-7978376E4842}" type="presParOf" srcId="{CDA23AE0-BFA0-F146-A563-216B602C1CBC}" destId="{2BA2F006-A6A9-414E-B854-07D17FAA9D86}" srcOrd="2" destOrd="0" presId="urn:microsoft.com/office/officeart/2005/8/layout/vList2"/>
    <dgm:cxn modelId="{0EF0BF96-9644-1A43-8573-3A3C97971EC7}" type="presParOf" srcId="{CDA23AE0-BFA0-F146-A563-216B602C1CBC}" destId="{F502F2DC-C4D4-6E41-9FFB-513D7096C83C}" srcOrd="3" destOrd="0" presId="urn:microsoft.com/office/officeart/2005/8/layout/vList2"/>
    <dgm:cxn modelId="{5167C0AB-8ECD-4B4D-BD0D-1B3BB8945B05}" type="presParOf" srcId="{CDA23AE0-BFA0-F146-A563-216B602C1CBC}" destId="{EB4BD1DB-4B4E-D54F-BF3B-46ADAED204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E2D762-9F47-4DD4-A280-9C1852C6E3BF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25D022-4E83-459F-AE2B-654E82D1A5CD}">
      <dgm:prSet/>
      <dgm:spPr/>
      <dgm:t>
        <a:bodyPr/>
        <a:lstStyle/>
        <a:p>
          <a:r>
            <a:rPr lang="en-US" dirty="0"/>
            <a:t>60%</a:t>
          </a:r>
        </a:p>
      </dgm:t>
    </dgm:pt>
    <dgm:pt modelId="{1056657E-5E2D-4E6E-87B3-71EEA8AA489C}" type="parTrans" cxnId="{EDE6425D-58C9-4355-8405-32AECCE6BD7B}">
      <dgm:prSet/>
      <dgm:spPr/>
      <dgm:t>
        <a:bodyPr/>
        <a:lstStyle/>
        <a:p>
          <a:endParaRPr lang="en-US"/>
        </a:p>
      </dgm:t>
    </dgm:pt>
    <dgm:pt modelId="{5137ABFB-61AE-46D8-B87E-3752FD74093E}" type="sibTrans" cxnId="{EDE6425D-58C9-4355-8405-32AECCE6BD7B}">
      <dgm:prSet/>
      <dgm:spPr/>
      <dgm:t>
        <a:bodyPr/>
        <a:lstStyle/>
        <a:p>
          <a:endParaRPr lang="en-US"/>
        </a:p>
      </dgm:t>
    </dgm:pt>
    <dgm:pt modelId="{04EBED98-B078-4891-8B1A-D2528F26CCE6}">
      <dgm:prSet/>
      <dgm:spPr/>
      <dgm:t>
        <a:bodyPr/>
        <a:lstStyle/>
        <a:p>
          <a:r>
            <a:rPr lang="en-US" dirty="0"/>
            <a:t>Hold up 1 finger</a:t>
          </a:r>
        </a:p>
      </dgm:t>
    </dgm:pt>
    <dgm:pt modelId="{6D6A7364-01B6-407A-A277-41582618EF7A}" type="parTrans" cxnId="{AC68851A-BEA8-4903-8FBD-52534ECF689B}">
      <dgm:prSet/>
      <dgm:spPr/>
      <dgm:t>
        <a:bodyPr/>
        <a:lstStyle/>
        <a:p>
          <a:endParaRPr lang="en-US"/>
        </a:p>
      </dgm:t>
    </dgm:pt>
    <dgm:pt modelId="{05EEEBA4-4ECE-4289-8426-D1D4BE8DE556}" type="sibTrans" cxnId="{AC68851A-BEA8-4903-8FBD-52534ECF689B}">
      <dgm:prSet/>
      <dgm:spPr/>
      <dgm:t>
        <a:bodyPr/>
        <a:lstStyle/>
        <a:p>
          <a:endParaRPr lang="en-US"/>
        </a:p>
      </dgm:t>
    </dgm:pt>
    <dgm:pt modelId="{91B081A1-3ED1-4FCB-A487-0101E4D3E0A5}">
      <dgm:prSet/>
      <dgm:spPr/>
      <dgm:t>
        <a:bodyPr/>
        <a:lstStyle/>
        <a:p>
          <a:r>
            <a:rPr lang="en-US" dirty="0"/>
            <a:t>70%</a:t>
          </a:r>
        </a:p>
      </dgm:t>
    </dgm:pt>
    <dgm:pt modelId="{7587C04E-FBC3-4793-9F72-D5EE9BC0FCF3}" type="parTrans" cxnId="{01E0BCCC-4C7F-46BE-BCD4-CF3D6FA096F1}">
      <dgm:prSet/>
      <dgm:spPr/>
      <dgm:t>
        <a:bodyPr/>
        <a:lstStyle/>
        <a:p>
          <a:endParaRPr lang="en-US"/>
        </a:p>
      </dgm:t>
    </dgm:pt>
    <dgm:pt modelId="{A7A68997-7634-4BAD-8F9A-F97D85EDFD82}" type="sibTrans" cxnId="{01E0BCCC-4C7F-46BE-BCD4-CF3D6FA096F1}">
      <dgm:prSet/>
      <dgm:spPr/>
      <dgm:t>
        <a:bodyPr/>
        <a:lstStyle/>
        <a:p>
          <a:endParaRPr lang="en-US"/>
        </a:p>
      </dgm:t>
    </dgm:pt>
    <dgm:pt modelId="{24B1579E-53BA-495D-8758-E72262DC17FB}">
      <dgm:prSet/>
      <dgm:spPr/>
      <dgm:t>
        <a:bodyPr/>
        <a:lstStyle/>
        <a:p>
          <a:r>
            <a:rPr lang="en-US" dirty="0"/>
            <a:t>Hold up 2 fingers</a:t>
          </a:r>
        </a:p>
      </dgm:t>
    </dgm:pt>
    <dgm:pt modelId="{FD122CEE-10C8-4B23-A054-2DEE4B298108}" type="parTrans" cxnId="{83D85862-0E60-4796-9C03-D760B6355B47}">
      <dgm:prSet/>
      <dgm:spPr/>
      <dgm:t>
        <a:bodyPr/>
        <a:lstStyle/>
        <a:p>
          <a:endParaRPr lang="en-US"/>
        </a:p>
      </dgm:t>
    </dgm:pt>
    <dgm:pt modelId="{EEBBE504-452E-4FBA-A52A-D4402D8F87CB}" type="sibTrans" cxnId="{83D85862-0E60-4796-9C03-D760B6355B47}">
      <dgm:prSet/>
      <dgm:spPr/>
      <dgm:t>
        <a:bodyPr/>
        <a:lstStyle/>
        <a:p>
          <a:endParaRPr lang="en-US"/>
        </a:p>
      </dgm:t>
    </dgm:pt>
    <dgm:pt modelId="{EE5968CB-4C06-4793-931C-2A8787ED90CC}">
      <dgm:prSet/>
      <dgm:spPr/>
      <dgm:t>
        <a:bodyPr/>
        <a:lstStyle/>
        <a:p>
          <a:r>
            <a:rPr lang="en-US" dirty="0"/>
            <a:t>80%</a:t>
          </a:r>
        </a:p>
      </dgm:t>
    </dgm:pt>
    <dgm:pt modelId="{D224457E-11C8-4920-86DB-F2D92DAF9AB4}" type="parTrans" cxnId="{4A52FD5F-5ED9-48F1-BB4C-261894CF029E}">
      <dgm:prSet/>
      <dgm:spPr/>
      <dgm:t>
        <a:bodyPr/>
        <a:lstStyle/>
        <a:p>
          <a:endParaRPr lang="en-US"/>
        </a:p>
      </dgm:t>
    </dgm:pt>
    <dgm:pt modelId="{5A8CCDBF-04B4-4CBA-8451-C0997815E1DF}" type="sibTrans" cxnId="{4A52FD5F-5ED9-48F1-BB4C-261894CF029E}">
      <dgm:prSet/>
      <dgm:spPr/>
      <dgm:t>
        <a:bodyPr/>
        <a:lstStyle/>
        <a:p>
          <a:endParaRPr lang="en-US"/>
        </a:p>
      </dgm:t>
    </dgm:pt>
    <dgm:pt modelId="{F01E1369-0CE7-4E9E-BA36-4B76216E121D}">
      <dgm:prSet/>
      <dgm:spPr/>
      <dgm:t>
        <a:bodyPr/>
        <a:lstStyle/>
        <a:p>
          <a:r>
            <a:rPr lang="en-US" dirty="0"/>
            <a:t>Hold up 3 fingers</a:t>
          </a:r>
        </a:p>
      </dgm:t>
    </dgm:pt>
    <dgm:pt modelId="{72CE41D1-AC27-4B76-86D5-64BFE1FA7219}" type="parTrans" cxnId="{90747430-EDB1-4319-8983-09B40C1F733E}">
      <dgm:prSet/>
      <dgm:spPr/>
      <dgm:t>
        <a:bodyPr/>
        <a:lstStyle/>
        <a:p>
          <a:endParaRPr lang="en-US"/>
        </a:p>
      </dgm:t>
    </dgm:pt>
    <dgm:pt modelId="{C35D9A0D-1B6F-4D99-B5DF-FBE038CDB468}" type="sibTrans" cxnId="{90747430-EDB1-4319-8983-09B40C1F733E}">
      <dgm:prSet/>
      <dgm:spPr/>
      <dgm:t>
        <a:bodyPr/>
        <a:lstStyle/>
        <a:p>
          <a:endParaRPr lang="en-US"/>
        </a:p>
      </dgm:t>
    </dgm:pt>
    <dgm:pt modelId="{DCDF4C1B-3AC2-4741-AEF6-99E3687F88C2}">
      <dgm:prSet/>
      <dgm:spPr/>
      <dgm:t>
        <a:bodyPr/>
        <a:lstStyle/>
        <a:p>
          <a:r>
            <a:rPr lang="en-US" dirty="0"/>
            <a:t>90%</a:t>
          </a:r>
        </a:p>
      </dgm:t>
    </dgm:pt>
    <dgm:pt modelId="{155EDE52-017A-4ED3-85E2-2B6729AEE291}" type="parTrans" cxnId="{75303B13-D6BD-4E59-B82B-D77B189AE73D}">
      <dgm:prSet/>
      <dgm:spPr/>
      <dgm:t>
        <a:bodyPr/>
        <a:lstStyle/>
        <a:p>
          <a:endParaRPr lang="en-US"/>
        </a:p>
      </dgm:t>
    </dgm:pt>
    <dgm:pt modelId="{B55EBA10-0973-4A7A-8E0A-9FF3648915B2}" type="sibTrans" cxnId="{75303B13-D6BD-4E59-B82B-D77B189AE73D}">
      <dgm:prSet/>
      <dgm:spPr/>
      <dgm:t>
        <a:bodyPr/>
        <a:lstStyle/>
        <a:p>
          <a:endParaRPr lang="en-US"/>
        </a:p>
      </dgm:t>
    </dgm:pt>
    <dgm:pt modelId="{E0E1D46B-4511-49A0-BF20-A65AE6A8C974}">
      <dgm:prSet/>
      <dgm:spPr/>
      <dgm:t>
        <a:bodyPr/>
        <a:lstStyle/>
        <a:p>
          <a:r>
            <a:rPr lang="en-US" dirty="0"/>
            <a:t>Hold up 4 fingers</a:t>
          </a:r>
        </a:p>
      </dgm:t>
    </dgm:pt>
    <dgm:pt modelId="{7D321D79-5181-4CBB-B80F-4B99B243A6A0}" type="parTrans" cxnId="{79F0EDFA-E450-400D-9A67-93341D4D578F}">
      <dgm:prSet/>
      <dgm:spPr/>
      <dgm:t>
        <a:bodyPr/>
        <a:lstStyle/>
        <a:p>
          <a:endParaRPr lang="en-US"/>
        </a:p>
      </dgm:t>
    </dgm:pt>
    <dgm:pt modelId="{842CA406-C36F-4D43-B779-098A7A689108}" type="sibTrans" cxnId="{79F0EDFA-E450-400D-9A67-93341D4D578F}">
      <dgm:prSet/>
      <dgm:spPr/>
      <dgm:t>
        <a:bodyPr/>
        <a:lstStyle/>
        <a:p>
          <a:endParaRPr lang="en-US"/>
        </a:p>
      </dgm:t>
    </dgm:pt>
    <dgm:pt modelId="{ED3221F4-E0F7-2E49-88D3-3AB154BE525A}" type="pres">
      <dgm:prSet presAssocID="{54E2D762-9F47-4DD4-A280-9C1852C6E3BF}" presName="Name0" presStyleCnt="0">
        <dgm:presLayoutVars>
          <dgm:dir/>
          <dgm:animLvl val="lvl"/>
          <dgm:resizeHandles val="exact"/>
        </dgm:presLayoutVars>
      </dgm:prSet>
      <dgm:spPr/>
    </dgm:pt>
    <dgm:pt modelId="{B6840A93-7DA4-A047-A5AD-324E97DD2478}" type="pres">
      <dgm:prSet presAssocID="{DCDF4C1B-3AC2-4741-AEF6-99E3687F88C2}" presName="boxAndChildren" presStyleCnt="0"/>
      <dgm:spPr/>
    </dgm:pt>
    <dgm:pt modelId="{9A6B2D5C-020C-3E41-96BA-80F83A060EFF}" type="pres">
      <dgm:prSet presAssocID="{DCDF4C1B-3AC2-4741-AEF6-99E3687F88C2}" presName="parentTextBox" presStyleLbl="alignNode1" presStyleIdx="0" presStyleCnt="4"/>
      <dgm:spPr/>
    </dgm:pt>
    <dgm:pt modelId="{33182E48-7E08-0749-B69E-AEA81602BE0A}" type="pres">
      <dgm:prSet presAssocID="{DCDF4C1B-3AC2-4741-AEF6-99E3687F88C2}" presName="descendantBox" presStyleLbl="bgAccFollowNode1" presStyleIdx="0" presStyleCnt="4"/>
      <dgm:spPr/>
    </dgm:pt>
    <dgm:pt modelId="{548671D6-21B8-0C4A-A9CD-28555120DDE8}" type="pres">
      <dgm:prSet presAssocID="{5A8CCDBF-04B4-4CBA-8451-C0997815E1DF}" presName="sp" presStyleCnt="0"/>
      <dgm:spPr/>
    </dgm:pt>
    <dgm:pt modelId="{617AB433-F1D4-D249-8AE4-E4E4648661E2}" type="pres">
      <dgm:prSet presAssocID="{EE5968CB-4C06-4793-931C-2A8787ED90CC}" presName="arrowAndChildren" presStyleCnt="0"/>
      <dgm:spPr/>
    </dgm:pt>
    <dgm:pt modelId="{BDAC4D95-A3BF-984D-AD79-77425F889009}" type="pres">
      <dgm:prSet presAssocID="{EE5968CB-4C06-4793-931C-2A8787ED90CC}" presName="parentTextArrow" presStyleLbl="node1" presStyleIdx="0" presStyleCnt="0"/>
      <dgm:spPr/>
    </dgm:pt>
    <dgm:pt modelId="{461E3699-0A86-144D-9D43-8C7402B9DD95}" type="pres">
      <dgm:prSet presAssocID="{EE5968CB-4C06-4793-931C-2A8787ED90CC}" presName="arrow" presStyleLbl="alignNode1" presStyleIdx="1" presStyleCnt="4"/>
      <dgm:spPr/>
    </dgm:pt>
    <dgm:pt modelId="{C4A501A1-DCFE-0945-B406-BF6EB1965ED4}" type="pres">
      <dgm:prSet presAssocID="{EE5968CB-4C06-4793-931C-2A8787ED90CC}" presName="descendantArrow" presStyleLbl="bgAccFollowNode1" presStyleIdx="1" presStyleCnt="4"/>
      <dgm:spPr/>
    </dgm:pt>
    <dgm:pt modelId="{8147A40C-76B6-7B49-8305-B1E50E1F9AFD}" type="pres">
      <dgm:prSet presAssocID="{A7A68997-7634-4BAD-8F9A-F97D85EDFD82}" presName="sp" presStyleCnt="0"/>
      <dgm:spPr/>
    </dgm:pt>
    <dgm:pt modelId="{D3FFB19E-8A25-A244-8AC9-1600628A6A5D}" type="pres">
      <dgm:prSet presAssocID="{91B081A1-3ED1-4FCB-A487-0101E4D3E0A5}" presName="arrowAndChildren" presStyleCnt="0"/>
      <dgm:spPr/>
    </dgm:pt>
    <dgm:pt modelId="{3556D444-1F57-CE4F-B235-C4FADCC18D0A}" type="pres">
      <dgm:prSet presAssocID="{91B081A1-3ED1-4FCB-A487-0101E4D3E0A5}" presName="parentTextArrow" presStyleLbl="node1" presStyleIdx="0" presStyleCnt="0"/>
      <dgm:spPr/>
    </dgm:pt>
    <dgm:pt modelId="{58CB7808-14FC-E94C-A6C8-AA20D448B134}" type="pres">
      <dgm:prSet presAssocID="{91B081A1-3ED1-4FCB-A487-0101E4D3E0A5}" presName="arrow" presStyleLbl="alignNode1" presStyleIdx="2" presStyleCnt="4"/>
      <dgm:spPr/>
    </dgm:pt>
    <dgm:pt modelId="{C0F523A5-B1D1-6D4A-A2EA-83EE8D52EA7B}" type="pres">
      <dgm:prSet presAssocID="{91B081A1-3ED1-4FCB-A487-0101E4D3E0A5}" presName="descendantArrow" presStyleLbl="bgAccFollowNode1" presStyleIdx="2" presStyleCnt="4"/>
      <dgm:spPr/>
    </dgm:pt>
    <dgm:pt modelId="{D1364C66-6480-E744-9ED1-94B5D0142645}" type="pres">
      <dgm:prSet presAssocID="{5137ABFB-61AE-46D8-B87E-3752FD74093E}" presName="sp" presStyleCnt="0"/>
      <dgm:spPr/>
    </dgm:pt>
    <dgm:pt modelId="{4005B71D-FD0F-5147-ACAE-CCCEEAA888E5}" type="pres">
      <dgm:prSet presAssocID="{0D25D022-4E83-459F-AE2B-654E82D1A5CD}" presName="arrowAndChildren" presStyleCnt="0"/>
      <dgm:spPr/>
    </dgm:pt>
    <dgm:pt modelId="{AF9950CB-1D47-7641-83A2-5591EFFE2E72}" type="pres">
      <dgm:prSet presAssocID="{0D25D022-4E83-459F-AE2B-654E82D1A5CD}" presName="parentTextArrow" presStyleLbl="node1" presStyleIdx="0" presStyleCnt="0"/>
      <dgm:spPr/>
    </dgm:pt>
    <dgm:pt modelId="{787F8B70-9D4F-5048-96BF-1CACD80D22A4}" type="pres">
      <dgm:prSet presAssocID="{0D25D022-4E83-459F-AE2B-654E82D1A5CD}" presName="arrow" presStyleLbl="alignNode1" presStyleIdx="3" presStyleCnt="4"/>
      <dgm:spPr/>
    </dgm:pt>
    <dgm:pt modelId="{8FB30D73-F7BF-5F47-8645-681F2F6D7012}" type="pres">
      <dgm:prSet presAssocID="{0D25D022-4E83-459F-AE2B-654E82D1A5CD}" presName="descendantArrow" presStyleLbl="bgAccFollowNode1" presStyleIdx="3" presStyleCnt="4"/>
      <dgm:spPr/>
    </dgm:pt>
  </dgm:ptLst>
  <dgm:cxnLst>
    <dgm:cxn modelId="{BBB63200-0074-374C-B850-EAF8BE303006}" type="presOf" srcId="{54E2D762-9F47-4DD4-A280-9C1852C6E3BF}" destId="{ED3221F4-E0F7-2E49-88D3-3AB154BE525A}" srcOrd="0" destOrd="0" presId="urn:microsoft.com/office/officeart/2016/7/layout/VerticalDownArrowProcess"/>
    <dgm:cxn modelId="{E90BFC07-CC1C-DB4A-9C7E-4F47FD5C78E4}" type="presOf" srcId="{EE5968CB-4C06-4793-931C-2A8787ED90CC}" destId="{BDAC4D95-A3BF-984D-AD79-77425F889009}" srcOrd="0" destOrd="0" presId="urn:microsoft.com/office/officeart/2016/7/layout/VerticalDownArrowProcess"/>
    <dgm:cxn modelId="{75303B13-D6BD-4E59-B82B-D77B189AE73D}" srcId="{54E2D762-9F47-4DD4-A280-9C1852C6E3BF}" destId="{DCDF4C1B-3AC2-4741-AEF6-99E3687F88C2}" srcOrd="3" destOrd="0" parTransId="{155EDE52-017A-4ED3-85E2-2B6729AEE291}" sibTransId="{B55EBA10-0973-4A7A-8E0A-9FF3648915B2}"/>
    <dgm:cxn modelId="{AC68851A-BEA8-4903-8FBD-52534ECF689B}" srcId="{0D25D022-4E83-459F-AE2B-654E82D1A5CD}" destId="{04EBED98-B078-4891-8B1A-D2528F26CCE6}" srcOrd="0" destOrd="0" parTransId="{6D6A7364-01B6-407A-A277-41582618EF7A}" sibTransId="{05EEEBA4-4ECE-4289-8426-D1D4BE8DE556}"/>
    <dgm:cxn modelId="{90747430-EDB1-4319-8983-09B40C1F733E}" srcId="{EE5968CB-4C06-4793-931C-2A8787ED90CC}" destId="{F01E1369-0CE7-4E9E-BA36-4B76216E121D}" srcOrd="0" destOrd="0" parTransId="{72CE41D1-AC27-4B76-86D5-64BFE1FA7219}" sibTransId="{C35D9A0D-1B6F-4D99-B5DF-FBE038CDB468}"/>
    <dgm:cxn modelId="{EDE6425D-58C9-4355-8405-32AECCE6BD7B}" srcId="{54E2D762-9F47-4DD4-A280-9C1852C6E3BF}" destId="{0D25D022-4E83-459F-AE2B-654E82D1A5CD}" srcOrd="0" destOrd="0" parTransId="{1056657E-5E2D-4E6E-87B3-71EEA8AA489C}" sibTransId="{5137ABFB-61AE-46D8-B87E-3752FD74093E}"/>
    <dgm:cxn modelId="{4A52FD5F-5ED9-48F1-BB4C-261894CF029E}" srcId="{54E2D762-9F47-4DD4-A280-9C1852C6E3BF}" destId="{EE5968CB-4C06-4793-931C-2A8787ED90CC}" srcOrd="2" destOrd="0" parTransId="{D224457E-11C8-4920-86DB-F2D92DAF9AB4}" sibTransId="{5A8CCDBF-04B4-4CBA-8451-C0997815E1DF}"/>
    <dgm:cxn modelId="{83D85862-0E60-4796-9C03-D760B6355B47}" srcId="{91B081A1-3ED1-4FCB-A487-0101E4D3E0A5}" destId="{24B1579E-53BA-495D-8758-E72262DC17FB}" srcOrd="0" destOrd="0" parTransId="{FD122CEE-10C8-4B23-A054-2DEE4B298108}" sibTransId="{EEBBE504-452E-4FBA-A52A-D4402D8F87CB}"/>
    <dgm:cxn modelId="{12253E8B-2850-2F4C-90AD-18FB33FB484F}" type="presOf" srcId="{E0E1D46B-4511-49A0-BF20-A65AE6A8C974}" destId="{33182E48-7E08-0749-B69E-AEA81602BE0A}" srcOrd="0" destOrd="0" presId="urn:microsoft.com/office/officeart/2016/7/layout/VerticalDownArrowProcess"/>
    <dgm:cxn modelId="{8B226E96-5F2D-3F44-8175-3BA53066DF93}" type="presOf" srcId="{0D25D022-4E83-459F-AE2B-654E82D1A5CD}" destId="{AF9950CB-1D47-7641-83A2-5591EFFE2E72}" srcOrd="0" destOrd="0" presId="urn:microsoft.com/office/officeart/2016/7/layout/VerticalDownArrowProcess"/>
    <dgm:cxn modelId="{465BD5A8-F027-A34C-99BE-B0CFB059A7B3}" type="presOf" srcId="{F01E1369-0CE7-4E9E-BA36-4B76216E121D}" destId="{C4A501A1-DCFE-0945-B406-BF6EB1965ED4}" srcOrd="0" destOrd="0" presId="urn:microsoft.com/office/officeart/2016/7/layout/VerticalDownArrowProcess"/>
    <dgm:cxn modelId="{026ABCAE-FE0F-B440-BC84-A678CA43D60D}" type="presOf" srcId="{04EBED98-B078-4891-8B1A-D2528F26CCE6}" destId="{8FB30D73-F7BF-5F47-8645-681F2F6D7012}" srcOrd="0" destOrd="0" presId="urn:microsoft.com/office/officeart/2016/7/layout/VerticalDownArrowProcess"/>
    <dgm:cxn modelId="{AC6817B0-B582-5043-9257-F6959C3933C7}" type="presOf" srcId="{91B081A1-3ED1-4FCB-A487-0101E4D3E0A5}" destId="{58CB7808-14FC-E94C-A6C8-AA20D448B134}" srcOrd="1" destOrd="0" presId="urn:microsoft.com/office/officeart/2016/7/layout/VerticalDownArrowProcess"/>
    <dgm:cxn modelId="{D01F86B3-A2FC-AF4A-B12D-AD65C41836BD}" type="presOf" srcId="{DCDF4C1B-3AC2-4741-AEF6-99E3687F88C2}" destId="{9A6B2D5C-020C-3E41-96BA-80F83A060EFF}" srcOrd="0" destOrd="0" presId="urn:microsoft.com/office/officeart/2016/7/layout/VerticalDownArrowProcess"/>
    <dgm:cxn modelId="{9889EDBA-3EA2-6D42-9F06-0E81DBCE0423}" type="presOf" srcId="{0D25D022-4E83-459F-AE2B-654E82D1A5CD}" destId="{787F8B70-9D4F-5048-96BF-1CACD80D22A4}" srcOrd="1" destOrd="0" presId="urn:microsoft.com/office/officeart/2016/7/layout/VerticalDownArrowProcess"/>
    <dgm:cxn modelId="{01E0BCCC-4C7F-46BE-BCD4-CF3D6FA096F1}" srcId="{54E2D762-9F47-4DD4-A280-9C1852C6E3BF}" destId="{91B081A1-3ED1-4FCB-A487-0101E4D3E0A5}" srcOrd="1" destOrd="0" parTransId="{7587C04E-FBC3-4793-9F72-D5EE9BC0FCF3}" sibTransId="{A7A68997-7634-4BAD-8F9A-F97D85EDFD82}"/>
    <dgm:cxn modelId="{03B505D4-6A55-6343-A33F-56081B6E88DC}" type="presOf" srcId="{24B1579E-53BA-495D-8758-E72262DC17FB}" destId="{C0F523A5-B1D1-6D4A-A2EA-83EE8D52EA7B}" srcOrd="0" destOrd="0" presId="urn:microsoft.com/office/officeart/2016/7/layout/VerticalDownArrowProcess"/>
    <dgm:cxn modelId="{56E63CEF-920B-D549-81EF-3068221AE0FD}" type="presOf" srcId="{EE5968CB-4C06-4793-931C-2A8787ED90CC}" destId="{461E3699-0A86-144D-9D43-8C7402B9DD95}" srcOrd="1" destOrd="0" presId="urn:microsoft.com/office/officeart/2016/7/layout/VerticalDownArrowProcess"/>
    <dgm:cxn modelId="{5DCFC2F5-76DF-E64A-8275-652A2B344C21}" type="presOf" srcId="{91B081A1-3ED1-4FCB-A487-0101E4D3E0A5}" destId="{3556D444-1F57-CE4F-B235-C4FADCC18D0A}" srcOrd="0" destOrd="0" presId="urn:microsoft.com/office/officeart/2016/7/layout/VerticalDownArrowProcess"/>
    <dgm:cxn modelId="{79F0EDFA-E450-400D-9A67-93341D4D578F}" srcId="{DCDF4C1B-3AC2-4741-AEF6-99E3687F88C2}" destId="{E0E1D46B-4511-49A0-BF20-A65AE6A8C974}" srcOrd="0" destOrd="0" parTransId="{7D321D79-5181-4CBB-B80F-4B99B243A6A0}" sibTransId="{842CA406-C36F-4D43-B779-098A7A689108}"/>
    <dgm:cxn modelId="{C7F7F125-C198-DA45-B325-2142F468F544}" type="presParOf" srcId="{ED3221F4-E0F7-2E49-88D3-3AB154BE525A}" destId="{B6840A93-7DA4-A047-A5AD-324E97DD2478}" srcOrd="0" destOrd="0" presId="urn:microsoft.com/office/officeart/2016/7/layout/VerticalDownArrowProcess"/>
    <dgm:cxn modelId="{7B4D6F49-3135-DE4F-B47E-24E8D0DCB0DE}" type="presParOf" srcId="{B6840A93-7DA4-A047-A5AD-324E97DD2478}" destId="{9A6B2D5C-020C-3E41-96BA-80F83A060EFF}" srcOrd="0" destOrd="0" presId="urn:microsoft.com/office/officeart/2016/7/layout/VerticalDownArrowProcess"/>
    <dgm:cxn modelId="{0D20C77A-AA49-F74F-AAE0-4373E3926F6E}" type="presParOf" srcId="{B6840A93-7DA4-A047-A5AD-324E97DD2478}" destId="{33182E48-7E08-0749-B69E-AEA81602BE0A}" srcOrd="1" destOrd="0" presId="urn:microsoft.com/office/officeart/2016/7/layout/VerticalDownArrowProcess"/>
    <dgm:cxn modelId="{BF361D34-E92E-8149-B8B0-EDFF5C49BDC8}" type="presParOf" srcId="{ED3221F4-E0F7-2E49-88D3-3AB154BE525A}" destId="{548671D6-21B8-0C4A-A9CD-28555120DDE8}" srcOrd="1" destOrd="0" presId="urn:microsoft.com/office/officeart/2016/7/layout/VerticalDownArrowProcess"/>
    <dgm:cxn modelId="{744D638C-5557-D244-9D48-CFABF42DA853}" type="presParOf" srcId="{ED3221F4-E0F7-2E49-88D3-3AB154BE525A}" destId="{617AB433-F1D4-D249-8AE4-E4E4648661E2}" srcOrd="2" destOrd="0" presId="urn:microsoft.com/office/officeart/2016/7/layout/VerticalDownArrowProcess"/>
    <dgm:cxn modelId="{6C4CA442-51A9-804D-81AE-CE87E9F3C3C0}" type="presParOf" srcId="{617AB433-F1D4-D249-8AE4-E4E4648661E2}" destId="{BDAC4D95-A3BF-984D-AD79-77425F889009}" srcOrd="0" destOrd="0" presId="urn:microsoft.com/office/officeart/2016/7/layout/VerticalDownArrowProcess"/>
    <dgm:cxn modelId="{85A8E8EA-058E-A84D-B1F4-209F96DCA92D}" type="presParOf" srcId="{617AB433-F1D4-D249-8AE4-E4E4648661E2}" destId="{461E3699-0A86-144D-9D43-8C7402B9DD95}" srcOrd="1" destOrd="0" presId="urn:microsoft.com/office/officeart/2016/7/layout/VerticalDownArrowProcess"/>
    <dgm:cxn modelId="{AB126606-76EB-E947-8753-3A02B06EFCE7}" type="presParOf" srcId="{617AB433-F1D4-D249-8AE4-E4E4648661E2}" destId="{C4A501A1-DCFE-0945-B406-BF6EB1965ED4}" srcOrd="2" destOrd="0" presId="urn:microsoft.com/office/officeart/2016/7/layout/VerticalDownArrowProcess"/>
    <dgm:cxn modelId="{66159AAF-5ACD-DF47-97AE-56E4C0BB6A3B}" type="presParOf" srcId="{ED3221F4-E0F7-2E49-88D3-3AB154BE525A}" destId="{8147A40C-76B6-7B49-8305-B1E50E1F9AFD}" srcOrd="3" destOrd="0" presId="urn:microsoft.com/office/officeart/2016/7/layout/VerticalDownArrowProcess"/>
    <dgm:cxn modelId="{FC673800-9FD2-0542-8B5B-1F4A23E6849B}" type="presParOf" srcId="{ED3221F4-E0F7-2E49-88D3-3AB154BE525A}" destId="{D3FFB19E-8A25-A244-8AC9-1600628A6A5D}" srcOrd="4" destOrd="0" presId="urn:microsoft.com/office/officeart/2016/7/layout/VerticalDownArrowProcess"/>
    <dgm:cxn modelId="{F2A53B97-9DC2-7548-9BE4-31D6D89EBFBC}" type="presParOf" srcId="{D3FFB19E-8A25-A244-8AC9-1600628A6A5D}" destId="{3556D444-1F57-CE4F-B235-C4FADCC18D0A}" srcOrd="0" destOrd="0" presId="urn:microsoft.com/office/officeart/2016/7/layout/VerticalDownArrowProcess"/>
    <dgm:cxn modelId="{527EFAB4-61D5-404A-86E5-E81D23B121E2}" type="presParOf" srcId="{D3FFB19E-8A25-A244-8AC9-1600628A6A5D}" destId="{58CB7808-14FC-E94C-A6C8-AA20D448B134}" srcOrd="1" destOrd="0" presId="urn:microsoft.com/office/officeart/2016/7/layout/VerticalDownArrowProcess"/>
    <dgm:cxn modelId="{CEA22B29-2C6F-7B40-87AA-96B5B4414896}" type="presParOf" srcId="{D3FFB19E-8A25-A244-8AC9-1600628A6A5D}" destId="{C0F523A5-B1D1-6D4A-A2EA-83EE8D52EA7B}" srcOrd="2" destOrd="0" presId="urn:microsoft.com/office/officeart/2016/7/layout/VerticalDownArrowProcess"/>
    <dgm:cxn modelId="{E2807411-9EBB-1E42-AC20-CBB4406EC948}" type="presParOf" srcId="{ED3221F4-E0F7-2E49-88D3-3AB154BE525A}" destId="{D1364C66-6480-E744-9ED1-94B5D0142645}" srcOrd="5" destOrd="0" presId="urn:microsoft.com/office/officeart/2016/7/layout/VerticalDownArrowProcess"/>
    <dgm:cxn modelId="{23B4FEC0-85E2-EC4B-9B59-C1868BC54D27}" type="presParOf" srcId="{ED3221F4-E0F7-2E49-88D3-3AB154BE525A}" destId="{4005B71D-FD0F-5147-ACAE-CCCEEAA888E5}" srcOrd="6" destOrd="0" presId="urn:microsoft.com/office/officeart/2016/7/layout/VerticalDownArrowProcess"/>
    <dgm:cxn modelId="{1B519DE9-52E6-D54D-B3FC-3E68C5A0BBDF}" type="presParOf" srcId="{4005B71D-FD0F-5147-ACAE-CCCEEAA888E5}" destId="{AF9950CB-1D47-7641-83A2-5591EFFE2E72}" srcOrd="0" destOrd="0" presId="urn:microsoft.com/office/officeart/2016/7/layout/VerticalDownArrowProcess"/>
    <dgm:cxn modelId="{6295B3CA-06D3-A147-8751-2B67290C51A9}" type="presParOf" srcId="{4005B71D-FD0F-5147-ACAE-CCCEEAA888E5}" destId="{787F8B70-9D4F-5048-96BF-1CACD80D22A4}" srcOrd="1" destOrd="0" presId="urn:microsoft.com/office/officeart/2016/7/layout/VerticalDownArrowProcess"/>
    <dgm:cxn modelId="{22B86263-2C3B-154F-A43B-801A52C61D42}" type="presParOf" srcId="{4005B71D-FD0F-5147-ACAE-CCCEEAA888E5}" destId="{8FB30D73-F7BF-5F47-8645-681F2F6D701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78E329-45D1-DF41-B6FD-C4B7F832718F}" type="doc">
      <dgm:prSet loTypeId="urn:microsoft.com/office/officeart/2005/8/layout/lProcess3" loCatId="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D6037E-5FE3-5044-8C9B-76999521C25A}">
      <dgm:prSet phldrT="[Text]"/>
      <dgm:spPr/>
      <dgm:t>
        <a:bodyPr/>
        <a:lstStyle/>
        <a:p>
          <a:r>
            <a:rPr lang="en-US" dirty="0"/>
            <a:t>26%</a:t>
          </a:r>
        </a:p>
      </dgm:t>
    </dgm:pt>
    <dgm:pt modelId="{F7AB8EE8-FDE0-9B4E-BCEC-7ED4F005F534}" type="parTrans" cxnId="{C24563BE-43F7-584D-BAC4-00D5B750D363}">
      <dgm:prSet/>
      <dgm:spPr/>
      <dgm:t>
        <a:bodyPr/>
        <a:lstStyle/>
        <a:p>
          <a:endParaRPr lang="en-US"/>
        </a:p>
      </dgm:t>
    </dgm:pt>
    <dgm:pt modelId="{4AF449DE-CFAC-864C-AE10-A7AEA7C8D496}" type="sibTrans" cxnId="{C24563BE-43F7-584D-BAC4-00D5B750D363}">
      <dgm:prSet/>
      <dgm:spPr/>
      <dgm:t>
        <a:bodyPr/>
        <a:lstStyle/>
        <a:p>
          <a:endParaRPr lang="en-US"/>
        </a:p>
      </dgm:t>
    </dgm:pt>
    <dgm:pt modelId="{993FCCD1-D69C-F64E-8C52-7BA86A3C5C1E}">
      <dgm:prSet phldrT="[Text]"/>
      <dgm:spPr/>
      <dgm:t>
        <a:bodyPr/>
        <a:lstStyle/>
        <a:p>
          <a:r>
            <a:rPr lang="en-US" dirty="0"/>
            <a:t>hold up 1 finger</a:t>
          </a:r>
        </a:p>
      </dgm:t>
    </dgm:pt>
    <dgm:pt modelId="{A45861A8-412C-E04D-A885-24879AF2815B}" type="parTrans" cxnId="{E27F56F2-5388-6F47-A070-D9A121075D86}">
      <dgm:prSet/>
      <dgm:spPr/>
      <dgm:t>
        <a:bodyPr/>
        <a:lstStyle/>
        <a:p>
          <a:endParaRPr lang="en-US"/>
        </a:p>
      </dgm:t>
    </dgm:pt>
    <dgm:pt modelId="{6A4324EB-F62F-2640-8023-94AE9A2437F3}" type="sibTrans" cxnId="{E27F56F2-5388-6F47-A070-D9A121075D86}">
      <dgm:prSet/>
      <dgm:spPr/>
      <dgm:t>
        <a:bodyPr/>
        <a:lstStyle/>
        <a:p>
          <a:endParaRPr lang="en-US"/>
        </a:p>
      </dgm:t>
    </dgm:pt>
    <dgm:pt modelId="{59C5554C-599D-A94F-BBAD-25B441853DDF}">
      <dgm:prSet phldrT="[Text]"/>
      <dgm:spPr/>
      <dgm:t>
        <a:bodyPr/>
        <a:lstStyle/>
        <a:p>
          <a:r>
            <a:rPr lang="en-US" dirty="0"/>
            <a:t>46%</a:t>
          </a:r>
        </a:p>
      </dgm:t>
    </dgm:pt>
    <dgm:pt modelId="{B7115A4C-AE33-E941-8278-04BD39E4D2F3}" type="parTrans" cxnId="{86543FE0-B3EB-264F-960E-E2967A105412}">
      <dgm:prSet/>
      <dgm:spPr/>
      <dgm:t>
        <a:bodyPr/>
        <a:lstStyle/>
        <a:p>
          <a:endParaRPr lang="en-US"/>
        </a:p>
      </dgm:t>
    </dgm:pt>
    <dgm:pt modelId="{D8A9C542-4377-5149-8B0E-A310CF44DD96}" type="sibTrans" cxnId="{86543FE0-B3EB-264F-960E-E2967A105412}">
      <dgm:prSet/>
      <dgm:spPr/>
      <dgm:t>
        <a:bodyPr/>
        <a:lstStyle/>
        <a:p>
          <a:endParaRPr lang="en-US"/>
        </a:p>
      </dgm:t>
    </dgm:pt>
    <dgm:pt modelId="{0D319F9B-2F80-F845-BD7A-15861ACF5F93}">
      <dgm:prSet phldrT="[Text]"/>
      <dgm:spPr/>
      <dgm:t>
        <a:bodyPr/>
        <a:lstStyle/>
        <a:p>
          <a:r>
            <a:rPr lang="en-US" dirty="0"/>
            <a:t>hold up 2 fingers</a:t>
          </a:r>
        </a:p>
      </dgm:t>
    </dgm:pt>
    <dgm:pt modelId="{262D3745-59BE-0649-83D9-689CA2811AFC}" type="parTrans" cxnId="{A7E1555D-9089-5A49-BE60-3C0C1E2EDAEE}">
      <dgm:prSet/>
      <dgm:spPr/>
      <dgm:t>
        <a:bodyPr/>
        <a:lstStyle/>
        <a:p>
          <a:endParaRPr lang="en-US"/>
        </a:p>
      </dgm:t>
    </dgm:pt>
    <dgm:pt modelId="{84FD6BBF-2A34-6D4F-B144-DD75FCFED29A}" type="sibTrans" cxnId="{A7E1555D-9089-5A49-BE60-3C0C1E2EDAEE}">
      <dgm:prSet/>
      <dgm:spPr/>
      <dgm:t>
        <a:bodyPr/>
        <a:lstStyle/>
        <a:p>
          <a:endParaRPr lang="en-US"/>
        </a:p>
      </dgm:t>
    </dgm:pt>
    <dgm:pt modelId="{D5C28DAD-7B87-1B42-8278-26B5A73AEECB}">
      <dgm:prSet phldrT="[Text]"/>
      <dgm:spPr/>
      <dgm:t>
        <a:bodyPr/>
        <a:lstStyle/>
        <a:p>
          <a:r>
            <a:rPr lang="en-US" dirty="0"/>
            <a:t>66%</a:t>
          </a:r>
        </a:p>
      </dgm:t>
    </dgm:pt>
    <dgm:pt modelId="{46DE5BEC-8709-9249-99E2-E56B6199BC3A}" type="parTrans" cxnId="{20122382-1AC3-C142-9884-A697A4C6746C}">
      <dgm:prSet/>
      <dgm:spPr/>
      <dgm:t>
        <a:bodyPr/>
        <a:lstStyle/>
        <a:p>
          <a:endParaRPr lang="en-US"/>
        </a:p>
      </dgm:t>
    </dgm:pt>
    <dgm:pt modelId="{D2F70BC9-AAD9-9F45-8304-CF87135D8E00}" type="sibTrans" cxnId="{20122382-1AC3-C142-9884-A697A4C6746C}">
      <dgm:prSet/>
      <dgm:spPr/>
      <dgm:t>
        <a:bodyPr/>
        <a:lstStyle/>
        <a:p>
          <a:endParaRPr lang="en-US"/>
        </a:p>
      </dgm:t>
    </dgm:pt>
    <dgm:pt modelId="{42567367-C811-864F-B334-4F19948421F1}">
      <dgm:prSet phldrT="[Text]"/>
      <dgm:spPr/>
      <dgm:t>
        <a:bodyPr/>
        <a:lstStyle/>
        <a:p>
          <a:r>
            <a:rPr lang="en-US" dirty="0"/>
            <a:t>hold up 3 fingers</a:t>
          </a:r>
        </a:p>
      </dgm:t>
    </dgm:pt>
    <dgm:pt modelId="{3122C61C-D6C8-DD41-9120-B5FCF6C437AA}" type="parTrans" cxnId="{85D9CE4B-232B-0C48-A702-EFCBC843DD01}">
      <dgm:prSet/>
      <dgm:spPr/>
      <dgm:t>
        <a:bodyPr/>
        <a:lstStyle/>
        <a:p>
          <a:endParaRPr lang="en-US"/>
        </a:p>
      </dgm:t>
    </dgm:pt>
    <dgm:pt modelId="{250EFE20-0CF7-8644-9363-03DCBF51B1D9}" type="sibTrans" cxnId="{85D9CE4B-232B-0C48-A702-EFCBC843DD01}">
      <dgm:prSet/>
      <dgm:spPr/>
      <dgm:t>
        <a:bodyPr/>
        <a:lstStyle/>
        <a:p>
          <a:endParaRPr lang="en-US"/>
        </a:p>
      </dgm:t>
    </dgm:pt>
    <dgm:pt modelId="{3D9A06A1-76C1-CD4F-B876-83CE80A28FE5}">
      <dgm:prSet phldrT="[Text]"/>
      <dgm:spPr/>
      <dgm:t>
        <a:bodyPr/>
        <a:lstStyle/>
        <a:p>
          <a:r>
            <a:rPr lang="en-US" dirty="0"/>
            <a:t>86%</a:t>
          </a:r>
        </a:p>
      </dgm:t>
    </dgm:pt>
    <dgm:pt modelId="{4FB29930-F0E2-A740-A3C8-36FBCA91A085}" type="parTrans" cxnId="{D9D2D2CA-E042-1C40-9ACC-FA2FACC8AB8A}">
      <dgm:prSet/>
      <dgm:spPr/>
      <dgm:t>
        <a:bodyPr/>
        <a:lstStyle/>
        <a:p>
          <a:endParaRPr lang="en-US"/>
        </a:p>
      </dgm:t>
    </dgm:pt>
    <dgm:pt modelId="{7D7026E5-E7BC-3A4A-804C-09018BF670BE}" type="sibTrans" cxnId="{D9D2D2CA-E042-1C40-9ACC-FA2FACC8AB8A}">
      <dgm:prSet/>
      <dgm:spPr/>
      <dgm:t>
        <a:bodyPr/>
        <a:lstStyle/>
        <a:p>
          <a:endParaRPr lang="en-US"/>
        </a:p>
      </dgm:t>
    </dgm:pt>
    <dgm:pt modelId="{AECC9AAC-EBA2-A545-8F32-C1FD75BF1012}">
      <dgm:prSet phldrT="[Text]"/>
      <dgm:spPr/>
      <dgm:t>
        <a:bodyPr/>
        <a:lstStyle/>
        <a:p>
          <a:r>
            <a:rPr lang="en-US" dirty="0"/>
            <a:t>hold up 4 fingers</a:t>
          </a:r>
        </a:p>
      </dgm:t>
    </dgm:pt>
    <dgm:pt modelId="{F0EA9C4D-F851-D541-853E-607440B2B008}" type="parTrans" cxnId="{CA845432-165C-C744-9365-97676CA05CC0}">
      <dgm:prSet/>
      <dgm:spPr/>
      <dgm:t>
        <a:bodyPr/>
        <a:lstStyle/>
        <a:p>
          <a:endParaRPr lang="en-US"/>
        </a:p>
      </dgm:t>
    </dgm:pt>
    <dgm:pt modelId="{5FBCAB98-837F-8748-97DC-4A86988148F2}" type="sibTrans" cxnId="{CA845432-165C-C744-9365-97676CA05CC0}">
      <dgm:prSet/>
      <dgm:spPr/>
      <dgm:t>
        <a:bodyPr/>
        <a:lstStyle/>
        <a:p>
          <a:endParaRPr lang="en-US"/>
        </a:p>
      </dgm:t>
    </dgm:pt>
    <dgm:pt modelId="{39E49B56-0B7D-004C-A0A0-C022A9A9F93E}" type="pres">
      <dgm:prSet presAssocID="{F878E329-45D1-DF41-B6FD-C4B7F832718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6A1C615-B901-D84A-96DC-EA86124A7AA7}" type="pres">
      <dgm:prSet presAssocID="{1ED6037E-5FE3-5044-8C9B-76999521C25A}" presName="horFlow" presStyleCnt="0"/>
      <dgm:spPr/>
    </dgm:pt>
    <dgm:pt modelId="{ACAA4552-97F4-C641-ADD3-894F3C171142}" type="pres">
      <dgm:prSet presAssocID="{1ED6037E-5FE3-5044-8C9B-76999521C25A}" presName="bigChev" presStyleLbl="node1" presStyleIdx="0" presStyleCnt="4"/>
      <dgm:spPr/>
    </dgm:pt>
    <dgm:pt modelId="{2800CFEC-48C0-3640-9E93-9BAAEC16E4CF}" type="pres">
      <dgm:prSet presAssocID="{A45861A8-412C-E04D-A885-24879AF2815B}" presName="parTrans" presStyleCnt="0"/>
      <dgm:spPr/>
    </dgm:pt>
    <dgm:pt modelId="{A38713C1-1A82-DA4E-A2F7-DF8537EB4CB3}" type="pres">
      <dgm:prSet presAssocID="{993FCCD1-D69C-F64E-8C52-7BA86A3C5C1E}" presName="node" presStyleLbl="alignAccFollowNode1" presStyleIdx="0" presStyleCnt="4">
        <dgm:presLayoutVars>
          <dgm:bulletEnabled val="1"/>
        </dgm:presLayoutVars>
      </dgm:prSet>
      <dgm:spPr/>
    </dgm:pt>
    <dgm:pt modelId="{7DC4AACA-289A-2D4D-8ED0-DAB590FD18F0}" type="pres">
      <dgm:prSet presAssocID="{1ED6037E-5FE3-5044-8C9B-76999521C25A}" presName="vSp" presStyleCnt="0"/>
      <dgm:spPr/>
    </dgm:pt>
    <dgm:pt modelId="{621401EA-ABAF-1647-AE08-CAE8A2D7DB22}" type="pres">
      <dgm:prSet presAssocID="{59C5554C-599D-A94F-BBAD-25B441853DDF}" presName="horFlow" presStyleCnt="0"/>
      <dgm:spPr/>
    </dgm:pt>
    <dgm:pt modelId="{6F917062-A5A4-F94F-985E-0808EB36EC3B}" type="pres">
      <dgm:prSet presAssocID="{59C5554C-599D-A94F-BBAD-25B441853DDF}" presName="bigChev" presStyleLbl="node1" presStyleIdx="1" presStyleCnt="4"/>
      <dgm:spPr/>
    </dgm:pt>
    <dgm:pt modelId="{9DE47823-7769-AE46-B8DE-2B3EE3844A2B}" type="pres">
      <dgm:prSet presAssocID="{262D3745-59BE-0649-83D9-689CA2811AFC}" presName="parTrans" presStyleCnt="0"/>
      <dgm:spPr/>
    </dgm:pt>
    <dgm:pt modelId="{FB8FC564-5274-D240-9D64-728344CFE43E}" type="pres">
      <dgm:prSet presAssocID="{0D319F9B-2F80-F845-BD7A-15861ACF5F93}" presName="node" presStyleLbl="alignAccFollowNode1" presStyleIdx="1" presStyleCnt="4">
        <dgm:presLayoutVars>
          <dgm:bulletEnabled val="1"/>
        </dgm:presLayoutVars>
      </dgm:prSet>
      <dgm:spPr/>
    </dgm:pt>
    <dgm:pt modelId="{619F5313-398D-FA44-ABC5-83C699533937}" type="pres">
      <dgm:prSet presAssocID="{59C5554C-599D-A94F-BBAD-25B441853DDF}" presName="vSp" presStyleCnt="0"/>
      <dgm:spPr/>
    </dgm:pt>
    <dgm:pt modelId="{1B95F177-6EC8-AB40-94B5-A2B763AC1B5B}" type="pres">
      <dgm:prSet presAssocID="{D5C28DAD-7B87-1B42-8278-26B5A73AEECB}" presName="horFlow" presStyleCnt="0"/>
      <dgm:spPr/>
    </dgm:pt>
    <dgm:pt modelId="{E36496B4-9A78-B948-81DF-0213173568CC}" type="pres">
      <dgm:prSet presAssocID="{D5C28DAD-7B87-1B42-8278-26B5A73AEECB}" presName="bigChev" presStyleLbl="node1" presStyleIdx="2" presStyleCnt="4"/>
      <dgm:spPr/>
    </dgm:pt>
    <dgm:pt modelId="{B2EB6176-015E-DD41-AC71-6D5DD4D64C4C}" type="pres">
      <dgm:prSet presAssocID="{3122C61C-D6C8-DD41-9120-B5FCF6C437AA}" presName="parTrans" presStyleCnt="0"/>
      <dgm:spPr/>
    </dgm:pt>
    <dgm:pt modelId="{03A2B600-535D-B74B-8246-344FEA8A1B8C}" type="pres">
      <dgm:prSet presAssocID="{42567367-C811-864F-B334-4F19948421F1}" presName="node" presStyleLbl="alignAccFollowNode1" presStyleIdx="2" presStyleCnt="4">
        <dgm:presLayoutVars>
          <dgm:bulletEnabled val="1"/>
        </dgm:presLayoutVars>
      </dgm:prSet>
      <dgm:spPr/>
    </dgm:pt>
    <dgm:pt modelId="{A384ADED-0324-FE47-9B66-D32DC3D76E53}" type="pres">
      <dgm:prSet presAssocID="{D5C28DAD-7B87-1B42-8278-26B5A73AEECB}" presName="vSp" presStyleCnt="0"/>
      <dgm:spPr/>
    </dgm:pt>
    <dgm:pt modelId="{C2B4144D-9530-744C-8870-6C0B64DFBD83}" type="pres">
      <dgm:prSet presAssocID="{3D9A06A1-76C1-CD4F-B876-83CE80A28FE5}" presName="horFlow" presStyleCnt="0"/>
      <dgm:spPr/>
    </dgm:pt>
    <dgm:pt modelId="{EEA57B84-67A9-804E-8893-D041F50C1718}" type="pres">
      <dgm:prSet presAssocID="{3D9A06A1-76C1-CD4F-B876-83CE80A28FE5}" presName="bigChev" presStyleLbl="node1" presStyleIdx="3" presStyleCnt="4"/>
      <dgm:spPr/>
    </dgm:pt>
    <dgm:pt modelId="{29A7B43E-833D-604C-97C5-2F69540967F6}" type="pres">
      <dgm:prSet presAssocID="{F0EA9C4D-F851-D541-853E-607440B2B008}" presName="parTrans" presStyleCnt="0"/>
      <dgm:spPr/>
    </dgm:pt>
    <dgm:pt modelId="{B2CE1004-DD10-F949-9F00-E70A7AA0A0F6}" type="pres">
      <dgm:prSet presAssocID="{AECC9AAC-EBA2-A545-8F32-C1FD75BF1012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9C82E222-8937-674F-8C60-72A7F7DD5C8A}" type="presOf" srcId="{D5C28DAD-7B87-1B42-8278-26B5A73AEECB}" destId="{E36496B4-9A78-B948-81DF-0213173568CC}" srcOrd="0" destOrd="0" presId="urn:microsoft.com/office/officeart/2005/8/layout/lProcess3"/>
    <dgm:cxn modelId="{CA845432-165C-C744-9365-97676CA05CC0}" srcId="{3D9A06A1-76C1-CD4F-B876-83CE80A28FE5}" destId="{AECC9AAC-EBA2-A545-8F32-C1FD75BF1012}" srcOrd="0" destOrd="0" parTransId="{F0EA9C4D-F851-D541-853E-607440B2B008}" sibTransId="{5FBCAB98-837F-8748-97DC-4A86988148F2}"/>
    <dgm:cxn modelId="{CA20723F-5117-DA4E-8D0B-A97C1A942C68}" type="presOf" srcId="{1ED6037E-5FE3-5044-8C9B-76999521C25A}" destId="{ACAA4552-97F4-C641-ADD3-894F3C171142}" srcOrd="0" destOrd="0" presId="urn:microsoft.com/office/officeart/2005/8/layout/lProcess3"/>
    <dgm:cxn modelId="{85D9CE4B-232B-0C48-A702-EFCBC843DD01}" srcId="{D5C28DAD-7B87-1B42-8278-26B5A73AEECB}" destId="{42567367-C811-864F-B334-4F19948421F1}" srcOrd="0" destOrd="0" parTransId="{3122C61C-D6C8-DD41-9120-B5FCF6C437AA}" sibTransId="{250EFE20-0CF7-8644-9363-03DCBF51B1D9}"/>
    <dgm:cxn modelId="{45B0BB4C-47C8-4C4A-81DF-63A416368CCB}" type="presOf" srcId="{59C5554C-599D-A94F-BBAD-25B441853DDF}" destId="{6F917062-A5A4-F94F-985E-0808EB36EC3B}" srcOrd="0" destOrd="0" presId="urn:microsoft.com/office/officeart/2005/8/layout/lProcess3"/>
    <dgm:cxn modelId="{A7E1555D-9089-5A49-BE60-3C0C1E2EDAEE}" srcId="{59C5554C-599D-A94F-BBAD-25B441853DDF}" destId="{0D319F9B-2F80-F845-BD7A-15861ACF5F93}" srcOrd="0" destOrd="0" parTransId="{262D3745-59BE-0649-83D9-689CA2811AFC}" sibTransId="{84FD6BBF-2A34-6D4F-B144-DD75FCFED29A}"/>
    <dgm:cxn modelId="{A75BC168-6AF1-3345-BD2E-110B5B6D37A2}" type="presOf" srcId="{AECC9AAC-EBA2-A545-8F32-C1FD75BF1012}" destId="{B2CE1004-DD10-F949-9F00-E70A7AA0A0F6}" srcOrd="0" destOrd="0" presId="urn:microsoft.com/office/officeart/2005/8/layout/lProcess3"/>
    <dgm:cxn modelId="{20122382-1AC3-C142-9884-A697A4C6746C}" srcId="{F878E329-45D1-DF41-B6FD-C4B7F832718F}" destId="{D5C28DAD-7B87-1B42-8278-26B5A73AEECB}" srcOrd="2" destOrd="0" parTransId="{46DE5BEC-8709-9249-99E2-E56B6199BC3A}" sibTransId="{D2F70BC9-AAD9-9F45-8304-CF87135D8E00}"/>
    <dgm:cxn modelId="{64F426BE-C665-F44F-81C0-BBFBE6FA7FFE}" type="presOf" srcId="{3D9A06A1-76C1-CD4F-B876-83CE80A28FE5}" destId="{EEA57B84-67A9-804E-8893-D041F50C1718}" srcOrd="0" destOrd="0" presId="urn:microsoft.com/office/officeart/2005/8/layout/lProcess3"/>
    <dgm:cxn modelId="{C24563BE-43F7-584D-BAC4-00D5B750D363}" srcId="{F878E329-45D1-DF41-B6FD-C4B7F832718F}" destId="{1ED6037E-5FE3-5044-8C9B-76999521C25A}" srcOrd="0" destOrd="0" parTransId="{F7AB8EE8-FDE0-9B4E-BCEC-7ED4F005F534}" sibTransId="{4AF449DE-CFAC-864C-AE10-A7AEA7C8D496}"/>
    <dgm:cxn modelId="{D9D2D2CA-E042-1C40-9ACC-FA2FACC8AB8A}" srcId="{F878E329-45D1-DF41-B6FD-C4B7F832718F}" destId="{3D9A06A1-76C1-CD4F-B876-83CE80A28FE5}" srcOrd="3" destOrd="0" parTransId="{4FB29930-F0E2-A740-A3C8-36FBCA91A085}" sibTransId="{7D7026E5-E7BC-3A4A-804C-09018BF670BE}"/>
    <dgm:cxn modelId="{E6CAD1CD-06ED-884C-9871-49701035B0F5}" type="presOf" srcId="{0D319F9B-2F80-F845-BD7A-15861ACF5F93}" destId="{FB8FC564-5274-D240-9D64-728344CFE43E}" srcOrd="0" destOrd="0" presId="urn:microsoft.com/office/officeart/2005/8/layout/lProcess3"/>
    <dgm:cxn modelId="{86543FE0-B3EB-264F-960E-E2967A105412}" srcId="{F878E329-45D1-DF41-B6FD-C4B7F832718F}" destId="{59C5554C-599D-A94F-BBAD-25B441853DDF}" srcOrd="1" destOrd="0" parTransId="{B7115A4C-AE33-E941-8278-04BD39E4D2F3}" sibTransId="{D8A9C542-4377-5149-8B0E-A310CF44DD96}"/>
    <dgm:cxn modelId="{3D76DEE4-8C58-6B4F-B62D-02ED256A57E6}" type="presOf" srcId="{993FCCD1-D69C-F64E-8C52-7BA86A3C5C1E}" destId="{A38713C1-1A82-DA4E-A2F7-DF8537EB4CB3}" srcOrd="0" destOrd="0" presId="urn:microsoft.com/office/officeart/2005/8/layout/lProcess3"/>
    <dgm:cxn modelId="{B52DBFEA-32C8-6646-BB3B-941E8AB017E9}" type="presOf" srcId="{F878E329-45D1-DF41-B6FD-C4B7F832718F}" destId="{39E49B56-0B7D-004C-A0A0-C022A9A9F93E}" srcOrd="0" destOrd="0" presId="urn:microsoft.com/office/officeart/2005/8/layout/lProcess3"/>
    <dgm:cxn modelId="{E27F56F2-5388-6F47-A070-D9A121075D86}" srcId="{1ED6037E-5FE3-5044-8C9B-76999521C25A}" destId="{993FCCD1-D69C-F64E-8C52-7BA86A3C5C1E}" srcOrd="0" destOrd="0" parTransId="{A45861A8-412C-E04D-A885-24879AF2815B}" sibTransId="{6A4324EB-F62F-2640-8023-94AE9A2437F3}"/>
    <dgm:cxn modelId="{9AC7B1F7-BAF8-594A-A8C7-75A70D215D45}" type="presOf" srcId="{42567367-C811-864F-B334-4F19948421F1}" destId="{03A2B600-535D-B74B-8246-344FEA8A1B8C}" srcOrd="0" destOrd="0" presId="urn:microsoft.com/office/officeart/2005/8/layout/lProcess3"/>
    <dgm:cxn modelId="{A24025AE-D92C-8642-8820-FBF9C16AA7CF}" type="presParOf" srcId="{39E49B56-0B7D-004C-A0A0-C022A9A9F93E}" destId="{46A1C615-B901-D84A-96DC-EA86124A7AA7}" srcOrd="0" destOrd="0" presId="urn:microsoft.com/office/officeart/2005/8/layout/lProcess3"/>
    <dgm:cxn modelId="{97EC2C4F-5506-8945-964D-BF55959941BC}" type="presParOf" srcId="{46A1C615-B901-D84A-96DC-EA86124A7AA7}" destId="{ACAA4552-97F4-C641-ADD3-894F3C171142}" srcOrd="0" destOrd="0" presId="urn:microsoft.com/office/officeart/2005/8/layout/lProcess3"/>
    <dgm:cxn modelId="{E749B02A-E363-A24A-91BA-6DF701B250EF}" type="presParOf" srcId="{46A1C615-B901-D84A-96DC-EA86124A7AA7}" destId="{2800CFEC-48C0-3640-9E93-9BAAEC16E4CF}" srcOrd="1" destOrd="0" presId="urn:microsoft.com/office/officeart/2005/8/layout/lProcess3"/>
    <dgm:cxn modelId="{0FD9E22B-5223-F84A-9164-AB421467BF4E}" type="presParOf" srcId="{46A1C615-B901-D84A-96DC-EA86124A7AA7}" destId="{A38713C1-1A82-DA4E-A2F7-DF8537EB4CB3}" srcOrd="2" destOrd="0" presId="urn:microsoft.com/office/officeart/2005/8/layout/lProcess3"/>
    <dgm:cxn modelId="{94FA0E62-F523-F94F-B81D-4E9A445BFD58}" type="presParOf" srcId="{39E49B56-0B7D-004C-A0A0-C022A9A9F93E}" destId="{7DC4AACA-289A-2D4D-8ED0-DAB590FD18F0}" srcOrd="1" destOrd="0" presId="urn:microsoft.com/office/officeart/2005/8/layout/lProcess3"/>
    <dgm:cxn modelId="{59383ED4-B340-FB4B-ADDB-0FF51D9CACDD}" type="presParOf" srcId="{39E49B56-0B7D-004C-A0A0-C022A9A9F93E}" destId="{621401EA-ABAF-1647-AE08-CAE8A2D7DB22}" srcOrd="2" destOrd="0" presId="urn:microsoft.com/office/officeart/2005/8/layout/lProcess3"/>
    <dgm:cxn modelId="{FC818751-CBE5-2348-92AF-870AA06575BC}" type="presParOf" srcId="{621401EA-ABAF-1647-AE08-CAE8A2D7DB22}" destId="{6F917062-A5A4-F94F-985E-0808EB36EC3B}" srcOrd="0" destOrd="0" presId="urn:microsoft.com/office/officeart/2005/8/layout/lProcess3"/>
    <dgm:cxn modelId="{E18AF0E2-50DD-2C49-B926-9276C29C1B0E}" type="presParOf" srcId="{621401EA-ABAF-1647-AE08-CAE8A2D7DB22}" destId="{9DE47823-7769-AE46-B8DE-2B3EE3844A2B}" srcOrd="1" destOrd="0" presId="urn:microsoft.com/office/officeart/2005/8/layout/lProcess3"/>
    <dgm:cxn modelId="{6DFC0240-D316-F743-B845-89325DD874C8}" type="presParOf" srcId="{621401EA-ABAF-1647-AE08-CAE8A2D7DB22}" destId="{FB8FC564-5274-D240-9D64-728344CFE43E}" srcOrd="2" destOrd="0" presId="urn:microsoft.com/office/officeart/2005/8/layout/lProcess3"/>
    <dgm:cxn modelId="{D3B04D68-AC22-6C4A-AC4F-37692F33D798}" type="presParOf" srcId="{39E49B56-0B7D-004C-A0A0-C022A9A9F93E}" destId="{619F5313-398D-FA44-ABC5-83C699533937}" srcOrd="3" destOrd="0" presId="urn:microsoft.com/office/officeart/2005/8/layout/lProcess3"/>
    <dgm:cxn modelId="{BAE87202-E533-E145-B578-75B583B09EAA}" type="presParOf" srcId="{39E49B56-0B7D-004C-A0A0-C022A9A9F93E}" destId="{1B95F177-6EC8-AB40-94B5-A2B763AC1B5B}" srcOrd="4" destOrd="0" presId="urn:microsoft.com/office/officeart/2005/8/layout/lProcess3"/>
    <dgm:cxn modelId="{B18D58C8-69D3-4B49-9D9E-C32542F92237}" type="presParOf" srcId="{1B95F177-6EC8-AB40-94B5-A2B763AC1B5B}" destId="{E36496B4-9A78-B948-81DF-0213173568CC}" srcOrd="0" destOrd="0" presId="urn:microsoft.com/office/officeart/2005/8/layout/lProcess3"/>
    <dgm:cxn modelId="{4B7922BC-D17E-6541-9050-645238AF6055}" type="presParOf" srcId="{1B95F177-6EC8-AB40-94B5-A2B763AC1B5B}" destId="{B2EB6176-015E-DD41-AC71-6D5DD4D64C4C}" srcOrd="1" destOrd="0" presId="urn:microsoft.com/office/officeart/2005/8/layout/lProcess3"/>
    <dgm:cxn modelId="{97D632AC-D059-D74B-B7B2-BA9418C45026}" type="presParOf" srcId="{1B95F177-6EC8-AB40-94B5-A2B763AC1B5B}" destId="{03A2B600-535D-B74B-8246-344FEA8A1B8C}" srcOrd="2" destOrd="0" presId="urn:microsoft.com/office/officeart/2005/8/layout/lProcess3"/>
    <dgm:cxn modelId="{3544E6AA-8D4F-D241-A452-9A2E6E7321B9}" type="presParOf" srcId="{39E49B56-0B7D-004C-A0A0-C022A9A9F93E}" destId="{A384ADED-0324-FE47-9B66-D32DC3D76E53}" srcOrd="5" destOrd="0" presId="urn:microsoft.com/office/officeart/2005/8/layout/lProcess3"/>
    <dgm:cxn modelId="{B9EE9A99-59EE-3048-8623-8A05859D2E26}" type="presParOf" srcId="{39E49B56-0B7D-004C-A0A0-C022A9A9F93E}" destId="{C2B4144D-9530-744C-8870-6C0B64DFBD83}" srcOrd="6" destOrd="0" presId="urn:microsoft.com/office/officeart/2005/8/layout/lProcess3"/>
    <dgm:cxn modelId="{9F4082A2-52B2-1548-B54B-E0299360C8EB}" type="presParOf" srcId="{C2B4144D-9530-744C-8870-6C0B64DFBD83}" destId="{EEA57B84-67A9-804E-8893-D041F50C1718}" srcOrd="0" destOrd="0" presId="urn:microsoft.com/office/officeart/2005/8/layout/lProcess3"/>
    <dgm:cxn modelId="{011DFBD0-F3EC-1C4C-BDEF-C738AF678805}" type="presParOf" srcId="{C2B4144D-9530-744C-8870-6C0B64DFBD83}" destId="{29A7B43E-833D-604C-97C5-2F69540967F6}" srcOrd="1" destOrd="0" presId="urn:microsoft.com/office/officeart/2005/8/layout/lProcess3"/>
    <dgm:cxn modelId="{6857D622-0FA8-9E4B-88B5-2CDA616FCE4A}" type="presParOf" srcId="{C2B4144D-9530-744C-8870-6C0B64DFBD83}" destId="{B2CE1004-DD10-F949-9F00-E70A7AA0A0F6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61416-B27A-E049-A334-4CB81A4FD054}">
      <dsp:nvSpPr>
        <dsp:cNvPr id="0" name=""/>
        <dsp:cNvSpPr/>
      </dsp:nvSpPr>
      <dsp:spPr>
        <a:xfrm>
          <a:off x="0" y="760805"/>
          <a:ext cx="6797675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 ratings influence which games get made? should they?</a:t>
          </a:r>
        </a:p>
      </dsp:txBody>
      <dsp:txXfrm>
        <a:off x="64083" y="824888"/>
        <a:ext cx="6669509" cy="1184574"/>
      </dsp:txXfrm>
    </dsp:sp>
    <dsp:sp modelId="{2BA2F006-A6A9-414E-B854-07D17FAA9D86}">
      <dsp:nvSpPr>
        <dsp:cNvPr id="0" name=""/>
        <dsp:cNvSpPr/>
      </dsp:nvSpPr>
      <dsp:spPr>
        <a:xfrm>
          <a:off x="0" y="2168586"/>
          <a:ext cx="6797675" cy="1312740"/>
        </a:xfrm>
        <a:prstGeom prst="roundRect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Should consumers be able to choose whatever content they want?</a:t>
          </a:r>
        </a:p>
      </dsp:txBody>
      <dsp:txXfrm>
        <a:off x="64083" y="2232669"/>
        <a:ext cx="6669509" cy="1184574"/>
      </dsp:txXfrm>
    </dsp:sp>
    <dsp:sp modelId="{EB4BD1DB-4B4E-D54F-BF3B-46ADAED204E4}">
      <dsp:nvSpPr>
        <dsp:cNvPr id="0" name=""/>
        <dsp:cNvSpPr/>
      </dsp:nvSpPr>
      <dsp:spPr>
        <a:xfrm>
          <a:off x="0" y="3576366"/>
          <a:ext cx="6797675" cy="131274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What obligations do developers have regarding protecting their users?</a:t>
          </a:r>
        </a:p>
      </dsp:txBody>
      <dsp:txXfrm>
        <a:off x="64083" y="3640449"/>
        <a:ext cx="6669509" cy="118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B2D5C-020C-3E41-96BA-80F83A060EFF}">
      <dsp:nvSpPr>
        <dsp:cNvPr id="0" name=""/>
        <dsp:cNvSpPr/>
      </dsp:nvSpPr>
      <dsp:spPr>
        <a:xfrm>
          <a:off x="0" y="4634152"/>
          <a:ext cx="1699418" cy="10138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48920" rIns="120863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90%</a:t>
          </a:r>
        </a:p>
      </dsp:txBody>
      <dsp:txXfrm>
        <a:off x="0" y="4634152"/>
        <a:ext cx="1699418" cy="1013839"/>
      </dsp:txXfrm>
    </dsp:sp>
    <dsp:sp modelId="{33182E48-7E08-0749-B69E-AEA81602BE0A}">
      <dsp:nvSpPr>
        <dsp:cNvPr id="0" name=""/>
        <dsp:cNvSpPr/>
      </dsp:nvSpPr>
      <dsp:spPr>
        <a:xfrm>
          <a:off x="1699418" y="4634152"/>
          <a:ext cx="5098256" cy="10138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304800" rIns="10341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Hold up 4 fingers</a:t>
          </a:r>
        </a:p>
      </dsp:txBody>
      <dsp:txXfrm>
        <a:off x="1699418" y="4634152"/>
        <a:ext cx="5098256" cy="1013839"/>
      </dsp:txXfrm>
    </dsp:sp>
    <dsp:sp modelId="{461E3699-0A86-144D-9D43-8C7402B9DD95}">
      <dsp:nvSpPr>
        <dsp:cNvPr id="0" name=""/>
        <dsp:cNvSpPr/>
      </dsp:nvSpPr>
      <dsp:spPr>
        <a:xfrm rot="10800000">
          <a:off x="0" y="3090074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48920" rIns="120863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80%</a:t>
          </a:r>
        </a:p>
      </dsp:txBody>
      <dsp:txXfrm rot="-10800000">
        <a:off x="0" y="3090074"/>
        <a:ext cx="1699418" cy="1013535"/>
      </dsp:txXfrm>
    </dsp:sp>
    <dsp:sp modelId="{C4A501A1-DCFE-0945-B406-BF6EB1965ED4}">
      <dsp:nvSpPr>
        <dsp:cNvPr id="0" name=""/>
        <dsp:cNvSpPr/>
      </dsp:nvSpPr>
      <dsp:spPr>
        <a:xfrm>
          <a:off x="1699418" y="3090074"/>
          <a:ext cx="5098256" cy="1013535"/>
        </a:xfrm>
        <a:prstGeom prst="rect">
          <a:avLst/>
        </a:prstGeom>
        <a:solidFill>
          <a:schemeClr val="accent2">
            <a:tint val="40000"/>
            <a:alpha val="90000"/>
            <a:hueOff val="-619280"/>
            <a:satOff val="1307"/>
            <a:lumOff val="13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9280"/>
              <a:satOff val="1307"/>
              <a:lumOff val="1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304800" rIns="10341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Hold up 3 fingers</a:t>
          </a:r>
        </a:p>
      </dsp:txBody>
      <dsp:txXfrm>
        <a:off x="1699418" y="3090074"/>
        <a:ext cx="5098256" cy="1013535"/>
      </dsp:txXfrm>
    </dsp:sp>
    <dsp:sp modelId="{58CB7808-14FC-E94C-A6C8-AA20D448B134}">
      <dsp:nvSpPr>
        <dsp:cNvPr id="0" name=""/>
        <dsp:cNvSpPr/>
      </dsp:nvSpPr>
      <dsp:spPr>
        <a:xfrm rot="10800000">
          <a:off x="0" y="1545997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48920" rIns="120863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70%</a:t>
          </a:r>
        </a:p>
      </dsp:txBody>
      <dsp:txXfrm rot="-10800000">
        <a:off x="0" y="1545997"/>
        <a:ext cx="1699418" cy="1013535"/>
      </dsp:txXfrm>
    </dsp:sp>
    <dsp:sp modelId="{C0F523A5-B1D1-6D4A-A2EA-83EE8D52EA7B}">
      <dsp:nvSpPr>
        <dsp:cNvPr id="0" name=""/>
        <dsp:cNvSpPr/>
      </dsp:nvSpPr>
      <dsp:spPr>
        <a:xfrm>
          <a:off x="1699418" y="1545997"/>
          <a:ext cx="5098256" cy="1013535"/>
        </a:xfrm>
        <a:prstGeom prst="rect">
          <a:avLst/>
        </a:prstGeom>
        <a:solidFill>
          <a:schemeClr val="accent2">
            <a:tint val="40000"/>
            <a:alpha val="90000"/>
            <a:hueOff val="-1238560"/>
            <a:satOff val="2615"/>
            <a:lumOff val="26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38560"/>
              <a:satOff val="2615"/>
              <a:lumOff val="2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304800" rIns="10341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Hold up 2 fingers</a:t>
          </a:r>
        </a:p>
      </dsp:txBody>
      <dsp:txXfrm>
        <a:off x="1699418" y="1545997"/>
        <a:ext cx="5098256" cy="1013535"/>
      </dsp:txXfrm>
    </dsp:sp>
    <dsp:sp modelId="{787F8B70-9D4F-5048-96BF-1CACD80D22A4}">
      <dsp:nvSpPr>
        <dsp:cNvPr id="0" name=""/>
        <dsp:cNvSpPr/>
      </dsp:nvSpPr>
      <dsp:spPr>
        <a:xfrm rot="10800000">
          <a:off x="0" y="1920"/>
          <a:ext cx="1699418" cy="155928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863" tIns="248920" rIns="120863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60%</a:t>
          </a:r>
        </a:p>
      </dsp:txBody>
      <dsp:txXfrm rot="-10800000">
        <a:off x="0" y="1920"/>
        <a:ext cx="1699418" cy="1013535"/>
      </dsp:txXfrm>
    </dsp:sp>
    <dsp:sp modelId="{8FB30D73-F7BF-5F47-8645-681F2F6D7012}">
      <dsp:nvSpPr>
        <dsp:cNvPr id="0" name=""/>
        <dsp:cNvSpPr/>
      </dsp:nvSpPr>
      <dsp:spPr>
        <a:xfrm>
          <a:off x="1699418" y="1920"/>
          <a:ext cx="5098256" cy="1013535"/>
        </a:xfrm>
        <a:prstGeom prst="rect">
          <a:avLst/>
        </a:prstGeom>
        <a:solidFill>
          <a:schemeClr val="accent2">
            <a:tint val="40000"/>
            <a:alpha val="90000"/>
            <a:hueOff val="-1857840"/>
            <a:satOff val="3922"/>
            <a:lumOff val="4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57840"/>
              <a:satOff val="3922"/>
              <a:lumOff val="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17" tIns="304800" rIns="10341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Hold up 1 finger</a:t>
          </a:r>
        </a:p>
      </dsp:txBody>
      <dsp:txXfrm>
        <a:off x="1699418" y="1920"/>
        <a:ext cx="5098256" cy="1013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A4552-97F4-C641-ADD3-894F3C171142}">
      <dsp:nvSpPr>
        <dsp:cNvPr id="0" name=""/>
        <dsp:cNvSpPr/>
      </dsp:nvSpPr>
      <dsp:spPr>
        <a:xfrm>
          <a:off x="1496631" y="1764"/>
          <a:ext cx="3480539" cy="139221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26%</a:t>
          </a:r>
        </a:p>
      </dsp:txBody>
      <dsp:txXfrm>
        <a:off x="2192739" y="1764"/>
        <a:ext cx="2088324" cy="1392215"/>
      </dsp:txXfrm>
    </dsp:sp>
    <dsp:sp modelId="{A38713C1-1A82-DA4E-A2F7-DF8537EB4CB3}">
      <dsp:nvSpPr>
        <dsp:cNvPr id="0" name=""/>
        <dsp:cNvSpPr/>
      </dsp:nvSpPr>
      <dsp:spPr>
        <a:xfrm>
          <a:off x="4524701" y="120102"/>
          <a:ext cx="2888847" cy="1155539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hold up 1 finger</a:t>
          </a:r>
        </a:p>
      </dsp:txBody>
      <dsp:txXfrm>
        <a:off x="5102471" y="120102"/>
        <a:ext cx="1733308" cy="1155539"/>
      </dsp:txXfrm>
    </dsp:sp>
    <dsp:sp modelId="{6F917062-A5A4-F94F-985E-0808EB36EC3B}">
      <dsp:nvSpPr>
        <dsp:cNvPr id="0" name=""/>
        <dsp:cNvSpPr/>
      </dsp:nvSpPr>
      <dsp:spPr>
        <a:xfrm>
          <a:off x="1496631" y="1588890"/>
          <a:ext cx="3480539" cy="139221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46%</a:t>
          </a:r>
        </a:p>
      </dsp:txBody>
      <dsp:txXfrm>
        <a:off x="2192739" y="1588890"/>
        <a:ext cx="2088324" cy="1392215"/>
      </dsp:txXfrm>
    </dsp:sp>
    <dsp:sp modelId="{FB8FC564-5274-D240-9D64-728344CFE43E}">
      <dsp:nvSpPr>
        <dsp:cNvPr id="0" name=""/>
        <dsp:cNvSpPr/>
      </dsp:nvSpPr>
      <dsp:spPr>
        <a:xfrm>
          <a:off x="4524701" y="1707228"/>
          <a:ext cx="2888847" cy="1155539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hold up 2 fingers</a:t>
          </a:r>
        </a:p>
      </dsp:txBody>
      <dsp:txXfrm>
        <a:off x="5102471" y="1707228"/>
        <a:ext cx="1733308" cy="1155539"/>
      </dsp:txXfrm>
    </dsp:sp>
    <dsp:sp modelId="{E36496B4-9A78-B948-81DF-0213173568CC}">
      <dsp:nvSpPr>
        <dsp:cNvPr id="0" name=""/>
        <dsp:cNvSpPr/>
      </dsp:nvSpPr>
      <dsp:spPr>
        <a:xfrm>
          <a:off x="1496631" y="3176016"/>
          <a:ext cx="3480539" cy="139221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66%</a:t>
          </a:r>
        </a:p>
      </dsp:txBody>
      <dsp:txXfrm>
        <a:off x="2192739" y="3176016"/>
        <a:ext cx="2088324" cy="1392215"/>
      </dsp:txXfrm>
    </dsp:sp>
    <dsp:sp modelId="{03A2B600-535D-B74B-8246-344FEA8A1B8C}">
      <dsp:nvSpPr>
        <dsp:cNvPr id="0" name=""/>
        <dsp:cNvSpPr/>
      </dsp:nvSpPr>
      <dsp:spPr>
        <a:xfrm>
          <a:off x="4524701" y="3294354"/>
          <a:ext cx="2888847" cy="1155539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hold up 3 fingers</a:t>
          </a:r>
        </a:p>
      </dsp:txBody>
      <dsp:txXfrm>
        <a:off x="5102471" y="3294354"/>
        <a:ext cx="1733308" cy="1155539"/>
      </dsp:txXfrm>
    </dsp:sp>
    <dsp:sp modelId="{EEA57B84-67A9-804E-8893-D041F50C1718}">
      <dsp:nvSpPr>
        <dsp:cNvPr id="0" name=""/>
        <dsp:cNvSpPr/>
      </dsp:nvSpPr>
      <dsp:spPr>
        <a:xfrm>
          <a:off x="1496631" y="4763142"/>
          <a:ext cx="3480539" cy="139221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86%</a:t>
          </a:r>
        </a:p>
      </dsp:txBody>
      <dsp:txXfrm>
        <a:off x="2192739" y="4763142"/>
        <a:ext cx="2088324" cy="1392215"/>
      </dsp:txXfrm>
    </dsp:sp>
    <dsp:sp modelId="{B2CE1004-DD10-F949-9F00-E70A7AA0A0F6}">
      <dsp:nvSpPr>
        <dsp:cNvPr id="0" name=""/>
        <dsp:cNvSpPr/>
      </dsp:nvSpPr>
      <dsp:spPr>
        <a:xfrm>
          <a:off x="4524701" y="4881480"/>
          <a:ext cx="2888847" cy="1155539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hold up 4 fingers</a:t>
          </a:r>
        </a:p>
      </dsp:txBody>
      <dsp:txXfrm>
        <a:off x="5102471" y="4881480"/>
        <a:ext cx="1733308" cy="1155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8E171-FFB8-AE48-AC9F-3190EC1B77B9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24EE7-FF01-2349-A62B-71F5A949C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24EE7-FF01-2349-A62B-71F5A949CB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1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5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3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6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6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7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2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4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6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1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5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6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ardeffect.com/blog/common-501c3-rules-regulation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b.org/" TargetMode="External"/><Relationship Id="rId3" Type="http://schemas.openxmlformats.org/officeDocument/2006/relationships/hyperlink" Target="https://www.espacemedieval.com/esrb-teen-rating/" TargetMode="External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hyperlink" Target="https://www.maximumgames.com/air-conflicts-pacific-carriers/" TargetMode="Externa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minate.com/its-time-to-end-the-debate-about-video-games-and-violence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ciologiadivertida.blogspot.com/2013/01/andamos-muy-enredados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stock-photo/narwal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-brand-names.com/honda-log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valitetsbiler.dk/bilmaerker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emalibu.com/blog/alcohol-addiction/understanding-addiction-reward-and-pleasure-in-the-brain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thic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kcd.com/552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t.edu/~6.005/sp13/projects/guichat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usa.io/profile/soc/15113X/#demograph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usa.io/profile/soc/15113X/#demographic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usa.io/profile/soc/15113X/#demographic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ypebeast.com/2016/1/mark-zuckerberg-worlds-sixth-richest-person-forbes" TargetMode="External"/><Relationship Id="rId4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ackbrummet.blogspot.com/search/label/Disclaim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32383/gender-split-of-us-computer-and-video-gamer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dventofsoul.wikia.com/wiki/Doom_Guy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ekoutsw.com/2017/08/19/top-10-female-protagonists/" TargetMode="Externa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l-taiclub.com/boxing-clipart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yandhealthmagazine.com/articles/15258-iwhs-ohs-vulnerability-measure-identifies-workers-risk-levels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jalopnik.com/dangerous-idiot-sleeps-while-driving-his-tesla-on-autop-183213031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eR9bgWjcsHo" TargetMode="External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R9bgWjcsHo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jalopnik.com/dangerous-idiot-sleeps-while-driving-his-tesla-on-autop-183213031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herinebruns.com/the-dangers-of-not-listening-to-your-wise-voice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icbookrealm.com/series/22074/0/what-if-house-of-m-one-shot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yboardmag.com/lessons/why-software-crashes" TargetMode="External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HG7YObDuU" TargetMode="External"/><Relationship Id="rId7" Type="http://schemas.openxmlformats.org/officeDocument/2006/relationships/hyperlink" Target="https://twitter.com/techinsider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hyperlink" Target="http://home.bt.com/tech-gadgets/tech-news/watch-boston-dynamics-robot-open-door-11364250146790" TargetMode="Externa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books.com/articles/2017/03/09/facts-about-edward-snowden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aspicio.com/insights/2009/3/19/dna-the-last-biometric.html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indbiometrics.com/dutch-id-documents-get-biometric-upgrade-from-morpho/" TargetMode="Externa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elworldtheology.com/moral-dilemma-dialogue-minority-report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licraticus.wordpress.com/category/spooks-spies-and-espionage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enofgeek.com/uk/tv/the-good-place/60543/the-good-place-season-2-recap" TargetMode="External"/><Relationship Id="rId4" Type="http://schemas.openxmlformats.org/officeDocument/2006/relationships/image" Target="../media/image5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usa.io/profile/soc/15113X/#demographics" TargetMode="External"/><Relationship Id="rId3" Type="http://schemas.openxmlformats.org/officeDocument/2006/relationships/hyperlink" Target="https://www.esrb.org/" TargetMode="External"/><Relationship Id="rId7" Type="http://schemas.openxmlformats.org/officeDocument/2006/relationships/hyperlink" Target="https://www.discovermagazine.com/mind/call-of-mri-action-video-games-and-the-brain" TargetMode="External"/><Relationship Id="rId2" Type="http://schemas.openxmlformats.org/officeDocument/2006/relationships/hyperlink" Target="https://www.researchgate.net/profile/Rodrigo_Nobre_Fernandez/publication/324804247_Effects_of_Software_Piracy_on_Economic_Growth/links/5ae33b87aca272fdaf904de2/Effects-of-Software-Piracy-on-Economic-Growt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an_European_Game_Information" TargetMode="External"/><Relationship Id="rId5" Type="http://schemas.openxmlformats.org/officeDocument/2006/relationships/hyperlink" Target="https://pegi.info/" TargetMode="External"/><Relationship Id="rId4" Type="http://schemas.openxmlformats.org/officeDocument/2006/relationships/hyperlink" Target="https://en.wikipedia.org/wiki/Entertainment_Software_Rating_Boar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imerarevo.com/game/pc-gaming-estremo-17851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Rodrigo_Nobre_Fernandez/publication/324804247_Effects_of_Software_Piracy_on_Economic_Growth/links/5ae33b87aca272fdaf904de2/Effects-of-Software-Piracy-on-Economic-Growth.pdf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microsoft.com/en-us/p/assassins-creed-iv-black-flag/brkmhzx1rcf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stavki.com/eng/Movies/wallpaper-10413-24.htm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hristinenegroni.blogspot.com/2014/08/aviations-effort-combating-laser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eyholesurgery.blogspot.com/2008/04/you-wouldnt-steal-car-would-you.htm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4A39BB2F-FD8D-AC47-973A-66D8F4C2E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7" r="2317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32615-6EF1-B644-92F7-7430AFCB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Ethics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8DF50-CD39-874E-A643-2793FD502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--or--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Why everyone hates moral philosophers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3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95412-D713-B841-8D97-12F3E406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Thoughts on Regulation and Ratings</a:t>
            </a:r>
          </a:p>
        </p:txBody>
      </p:sp>
      <p:pic>
        <p:nvPicPr>
          <p:cNvPr id="5" name="Picture 4" descr="A picture containing gear, ware, photo, black&#10;&#10;Description automatically generated">
            <a:extLst>
              <a:ext uri="{FF2B5EF4-FFF2-40B4-BE49-F238E27FC236}">
                <a16:creationId xmlns:a16="http://schemas.microsoft.com/office/drawing/2014/main" id="{F8CAAD41-69B3-9043-B3D3-70D54DC16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252" r="32169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FD1A-47A7-9546-90CD-D2E6959F7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6845572" cy="334274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Who should decide on ratings?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Should/can developers put whatever content they want in a game?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Who decides what gets censored?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Should consumers be protected? Who is responsible for deciding?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do ratings influence game development?</a:t>
            </a:r>
          </a:p>
        </p:txBody>
      </p:sp>
    </p:spTree>
    <p:extLst>
      <p:ext uri="{BB962C8B-B14F-4D97-AF65-F5344CB8AC3E}">
        <p14:creationId xmlns:p14="http://schemas.microsoft.com/office/powerpoint/2010/main" val="21877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29483-1205-5443-9909-4557D2DF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solidFill>
                  <a:srgbClr val="FFFFFF"/>
                </a:solidFill>
              </a:rPr>
              <a:t>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7758C-710A-4B64-A2BD-903590B22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2" r="496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6A075-206A-3B45-91CB-DA6378A4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What is the most common ESRB rating?</a:t>
            </a:r>
          </a:p>
        </p:txBody>
      </p:sp>
    </p:spTree>
    <p:extLst>
      <p:ext uri="{BB962C8B-B14F-4D97-AF65-F5344CB8AC3E}">
        <p14:creationId xmlns:p14="http://schemas.microsoft.com/office/powerpoint/2010/main" val="197067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635926" cy="5111915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82853-2BA9-9442-98C9-6DC9BE3B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884521"/>
            <a:ext cx="3214307" cy="2867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Just as movie studios are reluctant to release R rated films (fewer viewers) the most common rating for games is 'Teen' according to esrb.org</a:t>
            </a:r>
            <a:br>
              <a:rPr lang="en-US" sz="2400">
                <a:solidFill>
                  <a:schemeClr val="bg1"/>
                </a:solidFill>
              </a:rPr>
            </a:b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A2F5093-045D-2D41-B37D-9EF676F82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2763" y="905494"/>
            <a:ext cx="3309846" cy="18700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3883364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7A0B4-9DFE-BA4A-A5FB-FB8D5D4C8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01126" y="3767219"/>
            <a:ext cx="3311483" cy="158123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52C8312-5ECA-D84E-B104-91845A836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234342" y="2225186"/>
            <a:ext cx="3310917" cy="194847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258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019FC-657E-A349-B3A1-F0E1C350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178A9-F642-4570-A9A4-1410F9892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16779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726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E57C-FCD4-F141-8B31-27E58E6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Violence In Gaming</a:t>
            </a:r>
          </a:p>
        </p:txBody>
      </p:sp>
      <p:pic>
        <p:nvPicPr>
          <p:cNvPr id="5" name="Picture 4" descr="A picture containing man, player, standing, black&#10;&#10;Description automatically generated">
            <a:extLst>
              <a:ext uri="{FF2B5EF4-FFF2-40B4-BE49-F238E27FC236}">
                <a16:creationId xmlns:a16="http://schemas.microsoft.com/office/drawing/2014/main" id="{17DAE5DA-2492-E445-A07F-38009431D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2" r="620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5628-A239-194C-ADF3-40BE3520E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Common statements: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increases physiological arousal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increases aggressive thoughts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increases aggressive emotions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increases aggressive actions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decreases positive prosocial actions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... trains our youth in combat tactics needed for the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revolution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3832F-2A11-4C4A-9FFD-5E9701F11BF3}"/>
              </a:ext>
            </a:extLst>
          </p:cNvPr>
          <p:cNvSpPr txBox="1"/>
          <p:nvPr/>
        </p:nvSpPr>
        <p:spPr>
          <a:xfrm>
            <a:off x="2140006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brewminate.com/its-time-to-end-the-debate-about-video-games-and-violenc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1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3DDE-7295-7646-A7E7-68E3EBAD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B08B0-BB57-A14D-8F26-CF48CC44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Short term increases in aggressive behavior has been shown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A few hours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rest of the claims… largely unproven.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The US Army funded a game in the hopes of using it for training to mixed results.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There was an increase in team cohesion and communication…</a:t>
            </a:r>
          </a:p>
        </p:txBody>
      </p:sp>
    </p:spTree>
    <p:extLst>
      <p:ext uri="{BB962C8B-B14F-4D97-AF65-F5344CB8AC3E}">
        <p14:creationId xmlns:p14="http://schemas.microsoft.com/office/powerpoint/2010/main" val="243434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00F09-0755-F745-BAF2-861AB365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Social Activity</a:t>
            </a:r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D9B18-70A9-A349-9C8F-0C620918F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2546224"/>
            <a:ext cx="6599228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Some studies (CITATION NEEDED!) have shown an </a:t>
            </a:r>
            <a:r>
              <a:rPr lang="en-US" sz="2400" b="1" dirty="0">
                <a:solidFill>
                  <a:srgbClr val="FFFFFF"/>
                </a:solidFill>
              </a:rPr>
              <a:t>increase </a:t>
            </a:r>
            <a:r>
              <a:rPr lang="en-US" sz="2400" dirty="0">
                <a:solidFill>
                  <a:srgbClr val="FFFFFF"/>
                </a:solidFill>
              </a:rPr>
              <a:t>in prosocial behavior related to playing video games</a:t>
            </a:r>
          </a:p>
          <a:p>
            <a:pPr algn="ctr"/>
            <a:r>
              <a:rPr lang="en-US" sz="3600" b="1" dirty="0">
                <a:solidFill>
                  <a:srgbClr val="FFFFFF"/>
                </a:solidFill>
              </a:rPr>
              <a:t>Thoughts?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5E4C0A-E04C-2C47-BD6E-F34F3B469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352" r="37261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261F1-783F-5E4A-8B8A-516820C11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Questions</a:t>
            </a:r>
          </a:p>
        </p:txBody>
      </p:sp>
      <p:pic>
        <p:nvPicPr>
          <p:cNvPr id="5" name="Picture 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D2437ED2-B9AE-834B-A6B7-FF774F8A1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06" r="37855" b="-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4C0B-DEFF-054F-BFFC-601D9751B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08" y="2407436"/>
            <a:ext cx="6432434" cy="346165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Do software developers have a social responsibility to the users of their products?</a:t>
            </a:r>
          </a:p>
          <a:p>
            <a:r>
              <a:rPr lang="en-US" sz="2400" dirty="0"/>
              <a:t>How does violence in video games compare to violence in other media?</a:t>
            </a:r>
          </a:p>
          <a:p>
            <a:r>
              <a:rPr lang="en-US" sz="2400" dirty="0"/>
              <a:t>What if I am using Google to look up "The Anarchists Cookbook"?</a:t>
            </a:r>
          </a:p>
          <a:p>
            <a:r>
              <a:rPr lang="en-US" sz="2400" dirty="0"/>
              <a:t>What if  Word, </a:t>
            </a:r>
            <a:r>
              <a:rPr lang="en-US" sz="2400" dirty="0" err="1"/>
              <a:t>Powerpoint</a:t>
            </a:r>
            <a:r>
              <a:rPr lang="en-US" sz="2400" dirty="0"/>
              <a:t>, Photoshop, </a:t>
            </a:r>
            <a:r>
              <a:rPr lang="en-US" sz="2400" dirty="0" err="1"/>
              <a:t>GiMP</a:t>
            </a:r>
            <a:r>
              <a:rPr lang="en-US" sz="2400" dirty="0"/>
              <a:t>, etc. are used to plan terrorist activity?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21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5CF56-7C05-8941-B10B-A55F1328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Counter Argument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3C30B-DF26-044B-A230-027E09A6E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89" y="2546224"/>
            <a:ext cx="3356975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 study randomly assigned 'prestige' cars (Mercedes, BMW, etc.) and 'non-prestige' cars (Honda, Toyota, etc.) to drivers. The drivers of the prestige cars exhibited an increase in anti-social behavior. 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Should luxury cars be regulated?</a:t>
            </a:r>
          </a:p>
        </p:txBody>
      </p:sp>
      <p:pic>
        <p:nvPicPr>
          <p:cNvPr id="7" name="Picture 6" descr="A close up of a mirror&#10;&#10;Description automatically generated">
            <a:extLst>
              <a:ext uri="{FF2B5EF4-FFF2-40B4-BE49-F238E27FC236}">
                <a16:creationId xmlns:a16="http://schemas.microsoft.com/office/drawing/2014/main" id="{3674238F-8C0B-CA4E-AAEB-C7F84662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59922" y="1968749"/>
            <a:ext cx="3583439" cy="292050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565A32-B211-0F40-966C-29A21A50A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65094" y="1640323"/>
            <a:ext cx="3583439" cy="35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54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picture containing colorful, food, fruit&#10;&#10;Description automatically generated">
            <a:extLst>
              <a:ext uri="{FF2B5EF4-FFF2-40B4-BE49-F238E27FC236}">
                <a16:creationId xmlns:a16="http://schemas.microsoft.com/office/drawing/2014/main" id="{9125A140-C641-AE44-A91A-B54667CCF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109" b="26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B1FD0-483A-454E-B6A3-96C86D60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Brain Changes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2C7853B-B821-4B71-B9CA-D46250D9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sz="2400" dirty="0"/>
              <a:t>There are some studies that have shown a clear sign of changes in the brain after playing games</a:t>
            </a:r>
            <a:r>
              <a:rPr lang="en-US" sz="2400" dirty="0">
                <a:hlinkClick r:id="rId4" action="ppaction://hlinksldjump"/>
              </a:rPr>
              <a:t>[6]</a:t>
            </a:r>
            <a:endParaRPr lang="en-US" sz="2400" dirty="0"/>
          </a:p>
          <a:p>
            <a:r>
              <a:rPr lang="en-US" sz="2400" dirty="0"/>
              <a:t>What these changes mean, however, is unclear.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757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58CE-DDF5-C94C-997A-DF89D391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The definition of ethics 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(from Wikipedia)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4FBB-1EF1-9C46-A4EE-B32036BF4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Ethics, or moral philosophy, is a branch of philosophy that involves systematizing, defending, and recommending concepts of right and wrong conduct.</a:t>
            </a:r>
            <a:r>
              <a:rPr lang="en-US" dirty="0"/>
              <a:t> </a:t>
            </a:r>
            <a:r>
              <a:rPr lang="en-US" sz="1600" dirty="0"/>
              <a:t>The field of ethics, along with aesthetics, concerns matters of value, and thus comprises the branch of philosophy called axiology.</a:t>
            </a:r>
            <a:endParaRPr lang="en-US" dirty="0"/>
          </a:p>
          <a:p>
            <a:endParaRPr lang="en-US" sz="600" dirty="0"/>
          </a:p>
          <a:p>
            <a:r>
              <a:rPr lang="en-US" sz="2800" b="1" dirty="0"/>
              <a:t>Ethics seeks to resolve questions of human morality by defining concepts such as good and evil, right and wrong, virtue and vice, justice and crime. </a:t>
            </a:r>
            <a:r>
              <a:rPr lang="en-US" sz="1600" dirty="0"/>
              <a:t>As a field of intellectual inquiry, moral philosophy also is related to the fields of moral psychology, descriptive ethics, and value theory.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3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C20D2-7C42-2E43-9803-C963AF98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/>
              <a:t>My concern:</a:t>
            </a:r>
            <a:br>
              <a:rPr lang="en-US" dirty="0"/>
            </a:br>
            <a:r>
              <a:rPr lang="en-US" dirty="0"/>
              <a:t>Negative impact on mental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34F08-0688-3940-887E-667203485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288099"/>
            <a:ext cx="6847117" cy="289183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How do games impact our mental health?</a:t>
            </a:r>
          </a:p>
          <a:p>
            <a:r>
              <a:rPr lang="en-US" sz="2400" dirty="0"/>
              <a:t>Personally, I get tetchy if I go too long without playing a game</a:t>
            </a:r>
          </a:p>
          <a:p>
            <a:r>
              <a:rPr lang="en-US" sz="2400" dirty="0"/>
              <a:t>What about games that influence how we see the world? </a:t>
            </a:r>
          </a:p>
          <a:p>
            <a:r>
              <a:rPr lang="en-US" sz="2400" dirty="0"/>
              <a:t>The show 13 Reasons Why has been correlated with an increase in suicidal ideation in teens. </a:t>
            </a:r>
          </a:p>
          <a:p>
            <a:r>
              <a:rPr lang="en-US" sz="2400" dirty="0"/>
              <a:t>would games have a stronger or weaker influence?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B926D-C712-574D-91F4-02F93796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12" y="3609834"/>
            <a:ext cx="5865992" cy="23610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3BAC5-F97F-4C2F-A1CF-57ED46680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E71B7-665A-8140-A05A-5AF91FAB13B8}"/>
              </a:ext>
            </a:extLst>
          </p:cNvPr>
          <p:cNvSpPr txBox="1"/>
          <p:nvPr/>
        </p:nvSpPr>
        <p:spPr>
          <a:xfrm>
            <a:off x="4713512" y="6034300"/>
            <a:ext cx="58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https://www.xkcd.com/552/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1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34B7CCA1-BBAE-9C45-AE9E-ED8BD0403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66" b="13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F533E-7AFB-D44F-98E7-E9133C7F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C8FD-0B07-DF48-9BC5-B6ED92008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</a:rPr>
              <a:t>What Responsibility Does a software developer have on the type of messaging being delivered?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404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A293B-2EF0-7D4B-BC02-BE7008FB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Gender and Sexuality in Software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7572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20154-512C-C145-A947-30418D17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16835"/>
            <a:ext cx="4050806" cy="5772840"/>
          </a:xfrm>
        </p:spPr>
        <p:txBody>
          <a:bodyPr anchor="t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percentage of software developers are male? (as of the 2017 census)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8FD9F0-DC39-4B3C-B09B-3F2BBAAE15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79772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92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D4608-8FC8-544C-B5BD-C25AC7C9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4" y="325100"/>
            <a:ext cx="5317505" cy="4054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F3A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3E9F2-3C58-524B-AA39-5B0D17EB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2973994"/>
            <a:ext cx="5568159" cy="2575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F9FD8-D93B-BA42-A8C8-9333D47DBBF7}"/>
              </a:ext>
            </a:extLst>
          </p:cNvPr>
          <p:cNvSpPr txBox="1"/>
          <p:nvPr/>
        </p:nvSpPr>
        <p:spPr>
          <a:xfrm>
            <a:off x="429884" y="5172218"/>
            <a:ext cx="531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hlinkClick r:id="rId4"/>
              </a:rPr>
              <a:t>https://datausa.io/profile/soc/15113X/#demographics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995-BC23-5346-92FC-85771507B60D}"/>
              </a:ext>
            </a:extLst>
          </p:cNvPr>
          <p:cNvSpPr txBox="1"/>
          <p:nvPr/>
        </p:nvSpPr>
        <p:spPr>
          <a:xfrm>
            <a:off x="6326372" y="770125"/>
            <a:ext cx="5568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Software developers by gender in 2017</a:t>
            </a:r>
          </a:p>
        </p:txBody>
      </p:sp>
    </p:spTree>
    <p:extLst>
      <p:ext uri="{BB962C8B-B14F-4D97-AF65-F5344CB8AC3E}">
        <p14:creationId xmlns:p14="http://schemas.microsoft.com/office/powerpoint/2010/main" val="354349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D4608-8FC8-544C-B5BD-C25AC7C9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4" y="325100"/>
            <a:ext cx="5317505" cy="4054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F3A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3E9F2-3C58-524B-AA39-5B0D17EB1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2973994"/>
            <a:ext cx="5568159" cy="2575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F9FD8-D93B-BA42-A8C8-9333D47DBBF7}"/>
              </a:ext>
            </a:extLst>
          </p:cNvPr>
          <p:cNvSpPr txBox="1"/>
          <p:nvPr/>
        </p:nvSpPr>
        <p:spPr>
          <a:xfrm>
            <a:off x="429884" y="5172218"/>
            <a:ext cx="531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hlinkClick r:id="rId4"/>
              </a:rPr>
              <a:t>https://datausa.io/profile/soc/15113X/#demographics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B3995-BC23-5346-92FC-85771507B60D}"/>
              </a:ext>
            </a:extLst>
          </p:cNvPr>
          <p:cNvSpPr txBox="1"/>
          <p:nvPr/>
        </p:nvSpPr>
        <p:spPr>
          <a:xfrm>
            <a:off x="6326372" y="770125"/>
            <a:ext cx="5568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Software developers by gender in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C753D-1E51-CC4B-A394-92220417C062}"/>
              </a:ext>
            </a:extLst>
          </p:cNvPr>
          <p:cNvSpPr txBox="1"/>
          <p:nvPr/>
        </p:nvSpPr>
        <p:spPr>
          <a:xfrm>
            <a:off x="2407085" y="1692355"/>
            <a:ext cx="7377830" cy="34732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80.7% of software developers are male</a:t>
            </a:r>
          </a:p>
        </p:txBody>
      </p:sp>
    </p:spTree>
    <p:extLst>
      <p:ext uri="{BB962C8B-B14F-4D97-AF65-F5344CB8AC3E}">
        <p14:creationId xmlns:p14="http://schemas.microsoft.com/office/powerpoint/2010/main" val="193348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FE877-1D8C-BC4D-ABD7-96062F33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73" y="325100"/>
            <a:ext cx="4147926" cy="4054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26262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AD348-A2C4-8D41-B396-24387F06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72" y="2953113"/>
            <a:ext cx="5568159" cy="2617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17FBC-FE2D-F94E-98A4-A76A664E1866}"/>
              </a:ext>
            </a:extLst>
          </p:cNvPr>
          <p:cNvSpPr txBox="1"/>
          <p:nvPr/>
        </p:nvSpPr>
        <p:spPr>
          <a:xfrm>
            <a:off x="429884" y="5172218"/>
            <a:ext cx="531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</a:t>
            </a:r>
            <a:r>
              <a:rPr lang="en-US" dirty="0">
                <a:hlinkClick r:id="rId4"/>
              </a:rPr>
              <a:t>https://datausa.io/profile/soc/15113X/#demographics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01A1F-1461-8D40-9C34-451F95A96AE6}"/>
              </a:ext>
            </a:extLst>
          </p:cNvPr>
          <p:cNvSpPr txBox="1"/>
          <p:nvPr/>
        </p:nvSpPr>
        <p:spPr>
          <a:xfrm>
            <a:off x="6326372" y="475989"/>
            <a:ext cx="5473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Census bureau data on race and ethnicity of software developers</a:t>
            </a:r>
          </a:p>
        </p:txBody>
      </p:sp>
    </p:spTree>
    <p:extLst>
      <p:ext uri="{BB962C8B-B14F-4D97-AF65-F5344CB8AC3E}">
        <p14:creationId xmlns:p14="http://schemas.microsoft.com/office/powerpoint/2010/main" val="1993417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AB6E-99E2-E24E-BC67-DFAC04A0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C6D7-7ECA-6E4B-8267-91CD13E8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software is being written by white males. Specifically white males under the age of 40</a:t>
            </a:r>
            <a:r>
              <a:rPr lang="en-US" sz="3200" baseline="30000" dirty="0">
                <a:hlinkClick r:id="rId2" action="ppaction://hlinksldjump"/>
              </a:rPr>
              <a:t>[7]</a:t>
            </a:r>
            <a:r>
              <a:rPr lang="en-US" sz="3200" dirty="0"/>
              <a:t>.</a:t>
            </a:r>
          </a:p>
          <a:p>
            <a:r>
              <a:rPr lang="en-US" sz="3200" dirty="0"/>
              <a:t>Think about that for a moment…</a:t>
            </a:r>
          </a:p>
        </p:txBody>
      </p:sp>
    </p:spTree>
    <p:extLst>
      <p:ext uri="{BB962C8B-B14F-4D97-AF65-F5344CB8AC3E}">
        <p14:creationId xmlns:p14="http://schemas.microsoft.com/office/powerpoint/2010/main" val="123931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72DC3-B6F8-2F4B-9CA0-1A36C778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Twitter, Snapchat, Facebook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9AF5-747A-9245-9D4D-3D448DF4F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8" r="21890" b="3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7CC95-A107-2F42-BB74-9B6B1165D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7" r="26779" b="2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5" name="Content Placeholder 4" descr="A person in a blue shirt&#10;&#10;Description automatically generated">
            <a:extLst>
              <a:ext uri="{FF2B5EF4-FFF2-40B4-BE49-F238E27FC236}">
                <a16:creationId xmlns:a16="http://schemas.microsoft.com/office/drawing/2014/main" id="{1F786EBF-1C3E-D24B-9CBE-A6C76F959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854" r="33104" b="2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2309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5BAC-CCFC-BB4E-82FE-3AAD06A1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group speaking for the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8699-BF00-4D43-A2E6-55F503761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does their point of view influence the world?</a:t>
            </a:r>
          </a:p>
        </p:txBody>
      </p:sp>
    </p:spTree>
    <p:extLst>
      <p:ext uri="{BB962C8B-B14F-4D97-AF65-F5344CB8AC3E}">
        <p14:creationId xmlns:p14="http://schemas.microsoft.com/office/powerpoint/2010/main" val="227689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199DE2-4EB7-424E-93CA-DA92311D9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62C8C-FFF6-BC47-ADFD-DBC9ECB8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Disclaimer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BD0B-A862-CA4F-8049-A303A1D97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 am not a moral philosopher, and this is not an area of expertise for me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Also I am a Slytherin… and most likely a </a:t>
            </a:r>
            <a:r>
              <a:rPr lang="en-US" sz="2000" dirty="0" err="1"/>
              <a:t>Sith</a:t>
            </a:r>
            <a:r>
              <a:rPr lang="en-US" sz="20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discussion of ethics must discuss ideas that are uncomfortable to be of any value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/>
              <a:t>ideas and topics such as morality, gender, sexuality, race,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Our beliefs are our beliefs and college is an ideal time to learn about what others believe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Bottom line: keep it civil.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2B12-4DE4-3543-B099-D8F7A5A4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008" y="4692"/>
            <a:ext cx="1245992" cy="1332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6F769-8ACF-3648-B7DA-6296B8E3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90389" cy="1604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31409B-DD2C-A946-A54B-CC0780B6E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591" y="4796639"/>
            <a:ext cx="1390389" cy="1604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95027F-A961-AB48-87C3-37447DD2D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4899"/>
            <a:ext cx="1245992" cy="13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1F55-16B9-8241-8A20-576AE6CABB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4285" y="963744"/>
            <a:ext cx="4260242" cy="2794065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Let's vote:</a:t>
            </a:r>
            <a:br>
              <a:rPr lang="en-US" dirty="0"/>
            </a:br>
            <a:r>
              <a:rPr lang="en-US" dirty="0"/>
              <a:t>What Percentage of gamers are female?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E928BE-01F7-544D-A4ED-F0B81E7620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584194"/>
              </p:ext>
            </p:extLst>
          </p:nvPr>
        </p:nvGraphicFramePr>
        <p:xfrm>
          <a:off x="3281819" y="243677"/>
          <a:ext cx="8910181" cy="615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72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2649C-0A06-3348-BBEA-65A634BB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442065"/>
            <a:ext cx="8851900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F803E-A260-674D-9C20-7D6767281071}"/>
              </a:ext>
            </a:extLst>
          </p:cNvPr>
          <p:cNvSpPr txBox="1"/>
          <p:nvPr/>
        </p:nvSpPr>
        <p:spPr>
          <a:xfrm>
            <a:off x="1217112" y="5123145"/>
            <a:ext cx="97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Distribution of computer and video gamers in the United States from 2006 to 2019, by gender</a:t>
            </a:r>
          </a:p>
          <a:p>
            <a:r>
              <a:rPr lang="en-US" b="1" dirty="0"/>
              <a:t>Source: </a:t>
            </a:r>
            <a:r>
              <a:rPr lang="en-US" dirty="0">
                <a:hlinkClick r:id="rId3"/>
              </a:rPr>
              <a:t>https://www.statista.com/statistics/232383/gender-split-of-us-computer-and-video-gamers/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31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C4B62-395B-AA48-831D-BA2135C3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Gender in Games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8A8D7-9F8D-A945-8F0B-BFE75908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2546224"/>
            <a:ext cx="3607495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How are genders treated in most games?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Who is controlling this narrative?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about race and ethnicity?</a:t>
            </a:r>
          </a:p>
        </p:txBody>
      </p:sp>
      <p:pic>
        <p:nvPicPr>
          <p:cNvPr id="5" name="Picture 4" descr="A picture containing table, green, sitting, black&#10;&#10;Description automatically generated">
            <a:extLst>
              <a:ext uri="{FF2B5EF4-FFF2-40B4-BE49-F238E27FC236}">
                <a16:creationId xmlns:a16="http://schemas.microsoft.com/office/drawing/2014/main" id="{4F313C5C-E26C-844A-9C6A-868362CFD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67" r="23678"/>
          <a:stretch/>
        </p:blipFill>
        <p:spPr>
          <a:xfrm>
            <a:off x="4059922" y="10"/>
            <a:ext cx="4021571" cy="685799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CC998E-6314-4F41-B146-620557CA3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1" b="10861"/>
          <a:stretch/>
        </p:blipFill>
        <p:spPr>
          <a:xfrm>
            <a:off x="8175592" y="6086"/>
            <a:ext cx="4016407" cy="6851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950641-D024-204F-AA9A-FEE35B1CDC78}"/>
              </a:ext>
            </a:extLst>
          </p:cNvPr>
          <p:cNvSpPr txBox="1"/>
          <p:nvPr/>
        </p:nvSpPr>
        <p:spPr>
          <a:xfrm>
            <a:off x="6448864" y="5118183"/>
            <a:ext cx="4108537" cy="78319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Have we ever seen </a:t>
            </a:r>
            <a:r>
              <a:rPr lang="en-US" sz="2000" dirty="0" err="1"/>
              <a:t>Samus</a:t>
            </a:r>
            <a:r>
              <a:rPr lang="en-US" sz="2000" dirty="0"/>
              <a:t> and </a:t>
            </a:r>
            <a:br>
              <a:rPr lang="en-US" sz="2000" dirty="0"/>
            </a:br>
            <a:r>
              <a:rPr lang="en-US" sz="2000" dirty="0"/>
              <a:t>Doom Guy in the same room?</a:t>
            </a:r>
          </a:p>
        </p:txBody>
      </p:sp>
    </p:spTree>
    <p:extLst>
      <p:ext uri="{BB962C8B-B14F-4D97-AF65-F5344CB8AC3E}">
        <p14:creationId xmlns:p14="http://schemas.microsoft.com/office/powerpoint/2010/main" val="134445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4B992-DB6C-9840-AA0A-336EA50FC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4EC96-74BD-0D46-9DA4-AF5C1C225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Who do you pick when you play?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98F07-E25D-0648-9234-89371FE6D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sz="3600" dirty="0"/>
              <a:t>Do you pick someone that looks like you?</a:t>
            </a:r>
          </a:p>
          <a:p>
            <a:r>
              <a:rPr lang="en-US" sz="3600" dirty="0"/>
              <a:t>Do you pick someone you like to look at?</a:t>
            </a:r>
          </a:p>
          <a:p>
            <a:r>
              <a:rPr lang="en-US" sz="3600" dirty="0"/>
              <a:t>Do you pick someone who looks how you would like to look?</a:t>
            </a:r>
          </a:p>
          <a:p>
            <a:r>
              <a:rPr lang="en-US" sz="3600" dirty="0"/>
              <a:t>More importantly: who decides who you GET to pick?</a:t>
            </a:r>
          </a:p>
          <a:p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073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1175E3-5257-644E-96A0-7D9F7EAB8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894" b="26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669AD-4497-6D43-BA3E-B79E2A62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Punching up vs punching down</a:t>
            </a:r>
            <a:endParaRPr lang="en-US" dirty="0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3248-E527-B34A-A892-286BA84CA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dirty="0"/>
              <a:t>Is it okay if a CEO ridicules a worker?</a:t>
            </a:r>
          </a:p>
          <a:p>
            <a:r>
              <a:rPr lang="en-US" dirty="0"/>
              <a:t>What if a worker ridicules a CEO?</a:t>
            </a:r>
          </a:p>
          <a:p>
            <a:r>
              <a:rPr lang="en-US" dirty="0"/>
              <a:t>If the Queen of England said her subjects were unwashed peasants that is no good.</a:t>
            </a:r>
          </a:p>
          <a:p>
            <a:r>
              <a:rPr lang="en-US" dirty="0"/>
              <a:t>If an </a:t>
            </a:r>
            <a:r>
              <a:rPr lang="en-US" strike="sngStrike" dirty="0"/>
              <a:t>unwashed peasant</a:t>
            </a:r>
            <a:r>
              <a:rPr lang="en-US" dirty="0"/>
              <a:t> English citizens said the Queen was an antiqued symbol of the past no one bats an eye.</a:t>
            </a:r>
          </a:p>
          <a:p>
            <a:r>
              <a:rPr lang="en-US" sz="4000" dirty="0"/>
              <a:t>This is about power and privilege. 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467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CE4A3-5F42-784C-BE22-5F18E64C9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5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26B2C-4C48-434E-826F-DEE5899F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Safety &amp; Responsibility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7195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0B3D-C5BC-E94A-A579-B1661A23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982008" cy="1450757"/>
          </a:xfrm>
        </p:spPr>
        <p:txBody>
          <a:bodyPr/>
          <a:lstStyle/>
          <a:p>
            <a:r>
              <a:rPr lang="en-US" dirty="0"/>
              <a:t>Responsibility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BFB079-40DC-9E42-A670-ED916DF68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093"/>
            <a:ext cx="10058400" cy="3760891"/>
          </a:xfrm>
        </p:spPr>
        <p:txBody>
          <a:bodyPr/>
          <a:lstStyle/>
          <a:p>
            <a:r>
              <a:rPr lang="en-US" sz="3200" dirty="0"/>
              <a:t>If a game crashes who is responsible?</a:t>
            </a:r>
          </a:p>
        </p:txBody>
      </p:sp>
      <p:pic>
        <p:nvPicPr>
          <p:cNvPr id="9" name="Content Placeholder 4">
            <a:hlinkClick r:id="rId2"/>
            <a:extLst>
              <a:ext uri="{FF2B5EF4-FFF2-40B4-BE49-F238E27FC236}">
                <a16:creationId xmlns:a16="http://schemas.microsoft.com/office/drawing/2014/main" id="{A85B09DE-ACDB-2642-A6A0-EA41187B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144" y="2269834"/>
            <a:ext cx="65804" cy="4571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17F1B-37A6-7842-9492-E4B2066EE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04756" y="1873964"/>
            <a:ext cx="3887244" cy="21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2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36E2E8-25F8-1348-9A42-3074A415C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4756" y="1873964"/>
            <a:ext cx="3887244" cy="2186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30B3D-C5BC-E94A-A579-B1661A23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982008" cy="1450757"/>
          </a:xfrm>
        </p:spPr>
        <p:txBody>
          <a:bodyPr/>
          <a:lstStyle/>
          <a:p>
            <a:r>
              <a:rPr lang="en-US" dirty="0"/>
              <a:t>Responsibility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BFB079-40DC-9E42-A670-ED916DF68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0093"/>
            <a:ext cx="10058400" cy="3760891"/>
          </a:xfrm>
        </p:spPr>
        <p:txBody>
          <a:bodyPr/>
          <a:lstStyle/>
          <a:p>
            <a:r>
              <a:rPr lang="en-US" sz="3200" dirty="0"/>
              <a:t>If a </a:t>
            </a:r>
            <a:r>
              <a:rPr lang="en-US" sz="3200" strike="sngStrike" dirty="0"/>
              <a:t>game</a:t>
            </a:r>
            <a:r>
              <a:rPr lang="en-US" sz="3200" dirty="0"/>
              <a:t> Tesla crashes who is responsible?</a:t>
            </a:r>
          </a:p>
        </p:txBody>
      </p:sp>
      <p:pic>
        <p:nvPicPr>
          <p:cNvPr id="9" name="Content Placeholder 4">
            <a:hlinkClick r:id="rId4"/>
            <a:extLst>
              <a:ext uri="{FF2B5EF4-FFF2-40B4-BE49-F238E27FC236}">
                <a16:creationId xmlns:a16="http://schemas.microsoft.com/office/drawing/2014/main" id="{A85B09DE-ACDB-2642-A6A0-EA41187BA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124" y="1985819"/>
            <a:ext cx="3623383" cy="25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7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person, woman, man, sitting&#10;&#10;Description automatically generated">
            <a:extLst>
              <a:ext uri="{FF2B5EF4-FFF2-40B4-BE49-F238E27FC236}">
                <a16:creationId xmlns:a16="http://schemas.microsoft.com/office/drawing/2014/main" id="{145E44BF-7B79-954F-B1A6-079E27909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4A38F-F5A2-E342-B877-16D374CD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Raise your hand if you have ever…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D7553F-FA3A-5941-A77C-FDD643C6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 sz="4000" dirty="0"/>
              <a:t>gotten a decimal place wrong in your code</a:t>
            </a:r>
          </a:p>
          <a:p>
            <a:r>
              <a:rPr lang="en-US" sz="4000" dirty="0"/>
              <a:t>gotten &lt; confused with </a:t>
            </a:r>
            <a:r>
              <a:rPr lang="en-US" sz="4000" strike="sngStrike" dirty="0"/>
              <a:t>&lt;</a:t>
            </a:r>
            <a:r>
              <a:rPr lang="en-US" sz="4000" dirty="0"/>
              <a:t> &gt; in an if statement</a:t>
            </a:r>
          </a:p>
          <a:p>
            <a:r>
              <a:rPr lang="en-US" sz="4000" dirty="0"/>
              <a:t>typed &amp;&amp; instead of ||</a:t>
            </a:r>
          </a:p>
          <a:p>
            <a:r>
              <a:rPr lang="en-US" sz="4000" dirty="0"/>
              <a:t>had an off by one error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9338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00195-FA55-DB45-BA23-D176A633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if the code was…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1EA9B-12F6-6C4D-8B8A-98AFDA4EA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02" y="2546224"/>
            <a:ext cx="7127309" cy="3342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calculating the amount of time to bombard someone with x-rays?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calculating when to deploy a parachute?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determining when to target an airplane?</a:t>
            </a:r>
          </a:p>
          <a:p>
            <a:r>
              <a:rPr lang="en-US" sz="2800" dirty="0">
                <a:solidFill>
                  <a:srgbClr val="FFFFFF"/>
                </a:solidFill>
              </a:rPr>
              <a:t>how many seconds before applying the brakes?</a:t>
            </a:r>
          </a:p>
        </p:txBody>
      </p:sp>
      <p:pic>
        <p:nvPicPr>
          <p:cNvPr id="5" name="Picture 4" descr="A picture containing text, book, sign, man&#10;&#10;Description automatically generated">
            <a:extLst>
              <a:ext uri="{FF2B5EF4-FFF2-40B4-BE49-F238E27FC236}">
                <a16:creationId xmlns:a16="http://schemas.microsoft.com/office/drawing/2014/main" id="{02749C9F-CDEC-FB43-B540-ECA310826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4170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59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C3CF-18BE-E741-B010-A688D5C4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708B-0D27-8F45-AC91-7FD063E6D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dirty="0"/>
              <a:t>This lecture will discuss the ethical decisions that face software developers in general and video game developers specifically</a:t>
            </a:r>
          </a:p>
          <a:p>
            <a:pPr>
              <a:buBlip>
                <a:blip r:embed="rId2"/>
              </a:buBlip>
            </a:pPr>
            <a:r>
              <a:rPr lang="en-US" sz="2800" dirty="0"/>
              <a:t>I don't have answers, only questions.</a:t>
            </a:r>
          </a:p>
          <a:p>
            <a:pPr>
              <a:buBlip>
                <a:blip r:embed="rId2"/>
              </a:buBlip>
            </a:pPr>
            <a:r>
              <a:rPr lang="en-US" sz="2800" dirty="0"/>
              <a:t>I chose video game developers for two reasons: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/>
              <a:t>Video games encapsulate most of the ideas behind software engineering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2400" dirty="0"/>
              <a:t>CST 426 already required a talk on ethics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86271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99348-2F32-304A-AB66-22BA37FC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Do we have a responsibility for the health and safety of our users?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3A02-7CAB-1D4D-9DDD-6E17D248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8D54-F6D3-7046-A2CF-DD96D64F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227" y="2323214"/>
            <a:ext cx="4721159" cy="26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1B8F1C15-2713-254E-95E3-9C608FE15D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203" b="62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DF34-0194-8A4D-AF43-331772EBE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is responsible when software crashes?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D17CE5-7944-074A-A0F6-DA09F17C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863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406866-B2B6-4970-BEE9-17E9330B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AECDE-E23E-8F42-AEDC-C02C53F5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D1DA-38D8-9844-9B9F-CA20A613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11" y="2236304"/>
            <a:ext cx="6636806" cy="36526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Police and military are beginning to use robots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Who is responsible if they hurt someone?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Would you rather have a human or a robot police officer?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</a:rPr>
              <a:t>Who wrote the code?</a:t>
            </a:r>
          </a:p>
        </p:txBody>
      </p:sp>
      <p:pic>
        <p:nvPicPr>
          <p:cNvPr id="9" name="Picture 8" descr="A picture containing table, sitting, small, toy&#10;&#10;Description automatically generated">
            <a:extLst>
              <a:ext uri="{FF2B5EF4-FFF2-40B4-BE49-F238E27FC236}">
                <a16:creationId xmlns:a16="http://schemas.microsoft.com/office/drawing/2014/main" id="{AEA55A56-14B5-1F40-8B0C-28A6EDCC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3" b="12188"/>
          <a:stretch/>
        </p:blipFill>
        <p:spPr>
          <a:xfrm>
            <a:off x="7613447" y="10"/>
            <a:ext cx="4578557" cy="2261469"/>
          </a:xfrm>
          <a:prstGeom prst="rect">
            <a:avLst/>
          </a:prstGeom>
        </p:spPr>
      </p:pic>
      <p:pic>
        <p:nvPicPr>
          <p:cNvPr id="7" name="Picture 6" descr="A picture containing indoor, office, desk, table&#10;&#10;Description automatically generated">
            <a:extLst>
              <a:ext uri="{FF2B5EF4-FFF2-40B4-BE49-F238E27FC236}">
                <a16:creationId xmlns:a16="http://schemas.microsoft.com/office/drawing/2014/main" id="{486FC6D9-4A7D-5042-8358-F20CD4FC95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8325" r="-2" b="5710"/>
          <a:stretch/>
        </p:blipFill>
        <p:spPr>
          <a:xfrm>
            <a:off x="7611898" y="2331119"/>
            <a:ext cx="4580098" cy="2214673"/>
          </a:xfrm>
          <a:prstGeom prst="rect">
            <a:avLst/>
          </a:prstGeom>
        </p:spPr>
      </p:pic>
      <p:pic>
        <p:nvPicPr>
          <p:cNvPr id="5" name="Picture 4" descr="A picture containing indoor, person, man, woman&#10;&#10;Description automatically generated">
            <a:extLst>
              <a:ext uri="{FF2B5EF4-FFF2-40B4-BE49-F238E27FC236}">
                <a16:creationId xmlns:a16="http://schemas.microsoft.com/office/drawing/2014/main" id="{70A46D21-FAF0-4F47-9B71-7B89EF2DB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248" r="-2" b="-2"/>
          <a:stretch/>
        </p:blipFill>
        <p:spPr>
          <a:xfrm>
            <a:off x="7611903" y="4596520"/>
            <a:ext cx="4580097" cy="22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6EFD-090A-1247-B58B-4597CAE9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C48D-4067-DB42-B9E5-71204905B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reasonable expectation of privacy do we have in the digital era?</a:t>
            </a:r>
          </a:p>
          <a:p>
            <a:r>
              <a:rPr lang="en-US" dirty="0"/>
              <a:t>As software developers where do we draw the line?</a:t>
            </a:r>
          </a:p>
          <a:p>
            <a:r>
              <a:rPr lang="en-US" dirty="0"/>
              <a:t>What if we discover something?</a:t>
            </a:r>
          </a:p>
          <a:p>
            <a:endParaRPr lang="en-US" dirty="0"/>
          </a:p>
        </p:txBody>
      </p:sp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49F65BB-F620-6B41-BF86-F5FB351C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34500" y="2108201"/>
            <a:ext cx="2857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0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4A381-3E72-A64C-B845-17A8ABA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Biometrics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115B4A-01C8-7C49-83AA-84FB44C74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78" r="16642" b="-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phone, parking, bus&#10;&#10;Description automatically generated">
            <a:extLst>
              <a:ext uri="{FF2B5EF4-FFF2-40B4-BE49-F238E27FC236}">
                <a16:creationId xmlns:a16="http://schemas.microsoft.com/office/drawing/2014/main" id="{165919FC-3EE1-A143-A929-E14A3FD7B2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2" b="1506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6B41-8E7B-834C-B975-2481051E3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facial recognition to unlock an iPhone was notoriously problematic for people of color</a:t>
            </a:r>
          </a:p>
          <a:p>
            <a:r>
              <a:rPr lang="en-US" dirty="0">
                <a:solidFill>
                  <a:schemeClr val="tx1"/>
                </a:solidFill>
              </a:rPr>
              <a:t>Voice assistants (Siri, Cortana, Google Assistant, etc.) tend to not work well for women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Or anyone without an American accent</a:t>
            </a:r>
          </a:p>
          <a:p>
            <a:r>
              <a:rPr lang="en-US" dirty="0">
                <a:solidFill>
                  <a:schemeClr val="tx1"/>
                </a:solidFill>
              </a:rPr>
              <a:t>At best this is an oversight, at worst this is gatekeeping.</a:t>
            </a:r>
          </a:p>
          <a:p>
            <a:r>
              <a:rPr lang="en-US" dirty="0">
                <a:solidFill>
                  <a:schemeClr val="tx1"/>
                </a:solidFill>
              </a:rPr>
              <a:t>I have been told this is also leading to a loss of native dialects… which may have a cultural impact…</a:t>
            </a:r>
          </a:p>
        </p:txBody>
      </p:sp>
    </p:spTree>
    <p:extLst>
      <p:ext uri="{BB962C8B-B14F-4D97-AF65-F5344CB8AC3E}">
        <p14:creationId xmlns:p14="http://schemas.microsoft.com/office/powerpoint/2010/main" val="3245353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man, phone, cellphone&#10;&#10;Description automatically generated">
            <a:extLst>
              <a:ext uri="{FF2B5EF4-FFF2-40B4-BE49-F238E27FC236}">
                <a16:creationId xmlns:a16="http://schemas.microsoft.com/office/drawing/2014/main" id="{2E4D0AA3-7B2D-DA40-AC52-0E69A8AD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08" r="11332" b="-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033CE-98AA-6E4F-A344-7D0B3F40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Biometric Tracking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816B-949F-2442-90B8-A68CA229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Do we want Google etc to be able to track us based on our face?</a:t>
            </a:r>
          </a:p>
          <a:p>
            <a:r>
              <a:rPr lang="en-US" sz="1600">
                <a:solidFill>
                  <a:srgbClr val="FFFFFF"/>
                </a:solidFill>
              </a:rPr>
              <a:t>What about how we walk?</a:t>
            </a:r>
          </a:p>
          <a:p>
            <a:r>
              <a:rPr lang="en-US" sz="1600">
                <a:solidFill>
                  <a:srgbClr val="FFFFFF"/>
                </a:solidFill>
              </a:rPr>
              <a:t>What about using machine learning to predict who will commit a crime?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918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9A2DA-6A67-804C-9272-737E807E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You Decide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EEDA-685A-104A-8567-0C7386B0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The future is yours to shape.</a:t>
            </a:r>
          </a:p>
          <a:p>
            <a:r>
              <a:rPr lang="en-US" sz="1800">
                <a:solidFill>
                  <a:srgbClr val="FFFFFF"/>
                </a:solidFill>
              </a:rPr>
              <a:t>Think about what choices you make</a:t>
            </a:r>
          </a:p>
          <a:p>
            <a:r>
              <a:rPr lang="en-US" sz="1800">
                <a:solidFill>
                  <a:srgbClr val="FFFFFF"/>
                </a:solidFill>
              </a:rPr>
              <a:t>Think about your future, the future of others, and what kind of world you want to live in…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7806F8-A233-CA43-A3D6-7EFDB545C5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1506"/>
          <a:stretch/>
        </p:blipFill>
        <p:spPr>
          <a:xfrm>
            <a:off x="7611900" y="-10230"/>
            <a:ext cx="4580098" cy="3383279"/>
          </a:xfrm>
          <a:prstGeom prst="rect">
            <a:avLst/>
          </a:prstGeom>
        </p:spPr>
      </p:pic>
      <p:pic>
        <p:nvPicPr>
          <p:cNvPr id="5" name="Picture 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3A9C8011-1F92-CC46-95CE-5DF90C7C3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23853" b="1"/>
          <a:stretch/>
        </p:blipFill>
        <p:spPr>
          <a:xfrm>
            <a:off x="7611904" y="3474718"/>
            <a:ext cx="4580097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4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66E3-6430-7846-8600-D2D13A2A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A114-863E-CD4C-929A-F190636B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Piracy helps some firms: https://www.researchgate.net/profile/Rodrigo_Nobre_Fernandez/publication/324804247_Effects_of_Software_Piracy_on_Economic_Growth/links/5ae33b87aca272fdaf904de2/Effects-of-Software-Piracy-on-Economic-Growth.pdf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https://www.esrb.org/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ESRB wiki: </a:t>
            </a:r>
            <a:r>
              <a:rPr lang="en-US" dirty="0">
                <a:hlinkClick r:id="rId4"/>
              </a:rPr>
              <a:t>https://en.wikipedia.org/wiki/Entertainment_Software_Rating_Board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https://pegi.info/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PEGI wiki : </a:t>
            </a:r>
            <a:r>
              <a:rPr lang="en-US" dirty="0">
                <a:hlinkClick r:id="rId6"/>
              </a:rPr>
              <a:t>https://en.wikipedia.org/wiki/Pan_European_Game_Information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Brain changes after playing games: </a:t>
            </a:r>
            <a:r>
              <a:rPr lang="en-US" dirty="0">
                <a:hlinkClick r:id="rId7"/>
              </a:rPr>
              <a:t>https://www.discovermagazine.com/mind/call-of-mri-action-video-games-and-the-brain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Stats on software developers: </a:t>
            </a:r>
            <a:r>
              <a:rPr lang="en-US" dirty="0">
                <a:hlinkClick r:id="rId8"/>
              </a:rPr>
              <a:t>https://datausa.io/profile/soc/15113X/#demographics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3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video game&#10;&#10;Description automatically generated">
            <a:extLst>
              <a:ext uri="{FF2B5EF4-FFF2-40B4-BE49-F238E27FC236}">
                <a16:creationId xmlns:a16="http://schemas.microsoft.com/office/drawing/2014/main" id="{4C4735D7-8079-3346-957A-93D7E5886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6D54D-0176-9D44-AD5F-1D4FDB69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Defining Computer Games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7EF31-4988-F243-858A-25CC309A3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51" y="2108201"/>
            <a:ext cx="11711835" cy="376089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"Technological-recreational fantasy entertainment"</a:t>
            </a:r>
          </a:p>
          <a:p>
            <a:pPr marL="0" indent="0" algn="ctr">
              <a:buNone/>
            </a:pPr>
            <a:r>
              <a:rPr lang="en-US" sz="3200" dirty="0"/>
              <a:t>An Abstract experience</a:t>
            </a:r>
          </a:p>
          <a:p>
            <a:pPr marL="0" indent="0" algn="ctr">
              <a:buNone/>
            </a:pPr>
            <a:r>
              <a:rPr lang="en-US" sz="3200" dirty="0"/>
              <a:t>Players may identify with/as the characters they control, it is still a virtual identity.</a:t>
            </a:r>
          </a:p>
          <a:p>
            <a:pPr marL="0" indent="0" algn="ctr">
              <a:buNone/>
            </a:pPr>
            <a:r>
              <a:rPr lang="en-US" sz="3200" dirty="0"/>
              <a:t>"Game play is its own reward and is clearly distinguished from ordinary life" Therefore real moral values and principles may not be applicable.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5983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person, riding, man&#10;&#10;Description automatically generated">
            <a:extLst>
              <a:ext uri="{FF2B5EF4-FFF2-40B4-BE49-F238E27FC236}">
                <a16:creationId xmlns:a16="http://schemas.microsoft.com/office/drawing/2014/main" id="{D99D34E3-4751-6F42-8449-77EF4D6A0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341C1-AFAA-2B4D-A680-D740185A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External Ethics: Piracy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114E48-5A8D-4284-8113-7EF60D96F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en-US" sz="2800" dirty="0"/>
              <a:t>Defined:</a:t>
            </a:r>
          </a:p>
          <a:p>
            <a:pPr>
              <a:buBlip>
                <a:blip r:embed="rId5"/>
              </a:buBlip>
            </a:pPr>
            <a:r>
              <a:rPr lang="en-US" sz="2800" dirty="0"/>
              <a:t>Cost: $8,000,000,000 +/-</a:t>
            </a:r>
          </a:p>
          <a:p>
            <a:pPr>
              <a:buBlip>
                <a:blip r:embed="rId5"/>
              </a:buBlip>
            </a:pPr>
            <a:r>
              <a:rPr lang="en-US" sz="2800" dirty="0"/>
              <a:t>How do we calculate the cost?</a:t>
            </a:r>
          </a:p>
          <a:p>
            <a:pPr lvl="1">
              <a:buBlip>
                <a:blip r:embed="rId5"/>
              </a:buBlip>
            </a:pPr>
            <a:r>
              <a:rPr lang="en-US" sz="2600" dirty="0"/>
              <a:t>Lost revenue? </a:t>
            </a:r>
          </a:p>
          <a:p>
            <a:pPr lvl="1">
              <a:buBlip>
                <a:blip r:embed="rId5"/>
              </a:buBlip>
            </a:pPr>
            <a:r>
              <a:rPr lang="en-US" sz="2600" dirty="0"/>
              <a:t>'Damage'?</a:t>
            </a:r>
          </a:p>
          <a:p>
            <a:pPr>
              <a:buBlip>
                <a:blip r:embed="rId5"/>
              </a:buBlip>
            </a:pPr>
            <a:r>
              <a:rPr lang="en-US" sz="2800" dirty="0">
                <a:hlinkClick r:id="rId6"/>
              </a:rPr>
              <a:t>One paper suggests</a:t>
            </a:r>
            <a:r>
              <a:rPr lang="en-US" sz="2800" dirty="0">
                <a:hlinkClick r:id="" action="ppaction://hlinkshowjump?jump=lastslide"/>
              </a:rPr>
              <a:t>[1]</a:t>
            </a:r>
            <a:r>
              <a:rPr lang="en-US" sz="2800" dirty="0"/>
              <a:t> that pirating software has positive externalities in the form of growth to small businesses</a:t>
            </a:r>
          </a:p>
          <a:p>
            <a:pPr>
              <a:buBlip>
                <a:blip r:embed="rId7"/>
              </a:buBlip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8971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iding a horse in the snow&#10;&#10;Description automatically generated">
            <a:extLst>
              <a:ext uri="{FF2B5EF4-FFF2-40B4-BE49-F238E27FC236}">
                <a16:creationId xmlns:a16="http://schemas.microsoft.com/office/drawing/2014/main" id="{D73D807A-1278-364C-A863-9EC33B56E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032EC-480B-6244-AD2D-D51F1718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Is it okay if…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ED730-E6F5-334F-B8ED-88851A7C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058399" cy="3760891"/>
          </a:xfrm>
        </p:spPr>
        <p:txBody>
          <a:bodyPr>
            <a:normAutofit/>
          </a:bodyPr>
          <a:lstStyle/>
          <a:p>
            <a:r>
              <a:rPr lang="en-US" sz="3600" dirty="0"/>
              <a:t>…the pirate was never going to buy the software to begin with?</a:t>
            </a:r>
          </a:p>
          <a:p>
            <a:r>
              <a:rPr lang="en-US" sz="3600" dirty="0"/>
              <a:t>…the pirate is replacing a lost or (ironically) stolen copy?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825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36346-6592-1A4F-B1EB-496D121D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Question</a:t>
            </a:r>
            <a:endParaRPr lang="en-US" dirty="0"/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97D276CA-BE8C-3A44-89BA-AB11FF1EE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4" r="201" b="1"/>
          <a:stretch/>
        </p:blipFill>
        <p:spPr>
          <a:xfrm>
            <a:off x="0" y="286603"/>
            <a:ext cx="4528662" cy="23937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48B0A3C-78FC-EB4D-91F7-F980294E4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2" b="4683"/>
          <a:stretch/>
        </p:blipFill>
        <p:spPr>
          <a:xfrm>
            <a:off x="0" y="2966925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14FC0-E4A8-7B4A-942B-1F8DF26D7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 sz="2400" dirty="0"/>
              <a:t>Have you ever pirated software?</a:t>
            </a:r>
          </a:p>
          <a:p>
            <a:r>
              <a:rPr lang="en-US" sz="2400" dirty="0"/>
              <a:t>What was the rationale for breaking the law? </a:t>
            </a:r>
          </a:p>
          <a:p>
            <a:pPr lvl="1"/>
            <a:r>
              <a:rPr lang="en-US" sz="2000" dirty="0"/>
              <a:t>(BTW this is known as a loaded question which is to say it implies a moral standing in the way it is asked)</a:t>
            </a:r>
          </a:p>
          <a:p>
            <a:r>
              <a:rPr lang="en-US" sz="2400" dirty="0"/>
              <a:t>How does pirating differ from shoplifting?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2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F87FE-9B73-7444-B308-DFBAC2C6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Censorship and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220A-B456-AB4C-8F5E-F44841A82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/>
              <a:t>ESRB and PEGI are both self regulated </a:t>
            </a:r>
            <a:r>
              <a:rPr lang="en-US" sz="2800" dirty="0">
                <a:hlinkClick r:id="rId2" action="ppaction://hlinksldjump"/>
              </a:rPr>
              <a:t>[2][3][4][5]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r>
              <a:rPr lang="en-US" sz="2800" dirty="0"/>
              <a:t>Main purpose: to evaluate the suitability of a game for a given audience.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Basically the thought was: "Regulate ourselves or be regulated"</a:t>
            </a:r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5A1E9-97C0-F348-AB4D-37A98F90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315" y="566055"/>
            <a:ext cx="4063837" cy="271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626AE-A37A-DC41-BE77-4EFFA615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315" y="3851754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1826</Words>
  <Application>Microsoft Macintosh PowerPoint</Application>
  <PresentationFormat>Widescreen</PresentationFormat>
  <Paragraphs>194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Courier New</vt:lpstr>
      <vt:lpstr>Wingdings</vt:lpstr>
      <vt:lpstr>RetrospectVTI</vt:lpstr>
      <vt:lpstr>Ethics</vt:lpstr>
      <vt:lpstr>The definition of ethics  (from Wikipedia)</vt:lpstr>
      <vt:lpstr>Disclaimer</vt:lpstr>
      <vt:lpstr>Overview</vt:lpstr>
      <vt:lpstr>Defining Computer Games</vt:lpstr>
      <vt:lpstr>External Ethics: Piracy</vt:lpstr>
      <vt:lpstr>Is it okay if…</vt:lpstr>
      <vt:lpstr>Question</vt:lpstr>
      <vt:lpstr>Censorship and ratings</vt:lpstr>
      <vt:lpstr>Thoughts on Regulation and Ratings</vt:lpstr>
      <vt:lpstr>Question</vt:lpstr>
      <vt:lpstr>Just as movie studios are reluctant to release R rated films (fewer viewers) the most common rating for games is 'Teen' according to esrb.org </vt:lpstr>
      <vt:lpstr>Questions</vt:lpstr>
      <vt:lpstr>Violence In Gaming</vt:lpstr>
      <vt:lpstr>In actuality…</vt:lpstr>
      <vt:lpstr>Social Activity</vt:lpstr>
      <vt:lpstr>Questions</vt:lpstr>
      <vt:lpstr>Counter Argument</vt:lpstr>
      <vt:lpstr>Brain Changes</vt:lpstr>
      <vt:lpstr>My concern: Negative impact on mental health</vt:lpstr>
      <vt:lpstr>Messaging</vt:lpstr>
      <vt:lpstr>Gender and Sexuality in Software</vt:lpstr>
      <vt:lpstr>What percentage of software developers are male? (as of the 2017 census)</vt:lpstr>
      <vt:lpstr>PowerPoint Presentation</vt:lpstr>
      <vt:lpstr>PowerPoint Presentation</vt:lpstr>
      <vt:lpstr>PowerPoint Presentation</vt:lpstr>
      <vt:lpstr>What this means</vt:lpstr>
      <vt:lpstr>Twitter, Snapchat, Facebook</vt:lpstr>
      <vt:lpstr>A small group speaking for the masses</vt:lpstr>
      <vt:lpstr>Let's vote: What Percentage of gamers are female?</vt:lpstr>
      <vt:lpstr>PowerPoint Presentation</vt:lpstr>
      <vt:lpstr>Gender in Games</vt:lpstr>
      <vt:lpstr>Who do you pick when you play?</vt:lpstr>
      <vt:lpstr>Punching up vs punching down</vt:lpstr>
      <vt:lpstr>Safety &amp; Responsibility</vt:lpstr>
      <vt:lpstr>Responsibility</vt:lpstr>
      <vt:lpstr>Responsibility</vt:lpstr>
      <vt:lpstr>Raise your hand if you have ever…</vt:lpstr>
      <vt:lpstr>What if the code was…</vt:lpstr>
      <vt:lpstr>Do we have a responsibility for the health and safety of our users?</vt:lpstr>
      <vt:lpstr>Who is responsible when software crashes?</vt:lpstr>
      <vt:lpstr>Robots</vt:lpstr>
      <vt:lpstr>Privacy</vt:lpstr>
      <vt:lpstr>Biometrics</vt:lpstr>
      <vt:lpstr>Biometric Tracking</vt:lpstr>
      <vt:lpstr>You Decide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</dc:title>
  <dc:creator>Drew Clinkenbeard</dc:creator>
  <cp:lastModifiedBy>Drew Clinkenbeard</cp:lastModifiedBy>
  <cp:revision>2</cp:revision>
  <dcterms:created xsi:type="dcterms:W3CDTF">2019-12-02T03:43:50Z</dcterms:created>
  <dcterms:modified xsi:type="dcterms:W3CDTF">2019-12-02T15:55:22Z</dcterms:modified>
</cp:coreProperties>
</file>